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70" r:id="rId4"/>
    <p:sldId id="271" r:id="rId5"/>
    <p:sldId id="280" r:id="rId6"/>
    <p:sldId id="272" r:id="rId7"/>
    <p:sldId id="273" r:id="rId8"/>
    <p:sldId id="274" r:id="rId9"/>
    <p:sldId id="265" r:id="rId10"/>
    <p:sldId id="257" r:id="rId11"/>
    <p:sldId id="266" r:id="rId12"/>
  </p:sldIdLst>
  <p:sldSz cx="12192000" cy="6858000"/>
  <p:notesSz cx="6858000" cy="9144000"/>
  <p:embeddedFontLst>
    <p:embeddedFont>
      <p:font typeface="Inter" panose="02000503000000020004" pitchFamily="50" charset="0"/>
      <p:regular r:id="rId16"/>
      <p:bold r:id="rId17"/>
      <p:italic r:id="rId18"/>
      <p:boldItalic r:id="rId19"/>
    </p:embeddedFont>
    <p:embeddedFont>
      <p:font typeface="Inter Light" panose="02000403000000020004" pitchFamily="50" charset="0"/>
      <p:regular r:id="rId20"/>
    </p:embeddedFont>
    <p:embeddedFont>
      <p:font typeface="Calibri Light" panose="020F0302020204030204" charset="0"/>
      <p:regular r:id="rId21"/>
      <p:italic r:id="rId22"/>
    </p:embeddedFont>
    <p:embeddedFont>
      <p:font typeface="Calibri" panose="020F050202020403020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02" userDrawn="1">
          <p15:clr>
            <a:srgbClr val="A4A3A4"/>
          </p15:clr>
        </p15:guide>
        <p15:guide id="3" pos="503" userDrawn="1">
          <p15:clr>
            <a:srgbClr val="A4A3A4"/>
          </p15:clr>
        </p15:guide>
        <p15:guide id="4" pos="7145"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914"/>
    <a:srgbClr val="F0525A"/>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2" autoAdjust="0"/>
    <p:restoredTop sz="87309" autoAdjust="0"/>
  </p:normalViewPr>
  <p:slideViewPr>
    <p:cSldViewPr snapToGrid="0" showGuides="1">
      <p:cViewPr varScale="1">
        <p:scale>
          <a:sx n="105" d="100"/>
          <a:sy n="105" d="100"/>
        </p:scale>
        <p:origin x="138" y="252"/>
      </p:cViewPr>
      <p:guideLst>
        <p:guide orient="horz" pos="2160"/>
        <p:guide pos="3802"/>
        <p:guide pos="503"/>
        <p:guide pos="7145"/>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11.fntdata"/><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Drama</c:v>
                </c:pt>
              </c:strCache>
            </c:strRef>
          </c:tx>
          <c:spPr>
            <a:solidFill>
              <a:srgbClr val="9A2626"/>
            </a:solidFill>
            <a:ln>
              <a:noFill/>
            </a:ln>
            <a:effectLst/>
          </c:spPr>
          <c:invertIfNegative val="0"/>
          <c:dLbls>
            <c:delete val="1"/>
          </c:dLbls>
          <c:cat>
            <c:strRef>
              <c:f>Sheet1!$A$2:$A$5</c:f>
              <c:strCache>
                <c:ptCount val="4"/>
                <c:pt idx="0">
                  <c:v>Nov</c:v>
                </c:pt>
                <c:pt idx="1">
                  <c:v>Oct</c:v>
                </c:pt>
                <c:pt idx="2">
                  <c:v>Sep</c:v>
                </c:pt>
                <c:pt idx="3">
                  <c:v>Aug</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Action</c:v>
                </c:pt>
              </c:strCache>
            </c:strRef>
          </c:tx>
          <c:spPr>
            <a:solidFill>
              <a:srgbClr val="E50914"/>
            </a:solidFill>
            <a:ln>
              <a:noFill/>
            </a:ln>
            <a:effectLst/>
          </c:spPr>
          <c:invertIfNegative val="0"/>
          <c:dLbls>
            <c:delete val="1"/>
          </c:dLbls>
          <c:cat>
            <c:strRef>
              <c:f>Sheet1!$A$2:$A$5</c:f>
              <c:strCache>
                <c:ptCount val="4"/>
                <c:pt idx="0">
                  <c:v>Nov</c:v>
                </c:pt>
                <c:pt idx="1">
                  <c:v>Oct</c:v>
                </c:pt>
                <c:pt idx="2">
                  <c:v>Sep</c:v>
                </c:pt>
                <c:pt idx="3">
                  <c:v>Aug</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Sci-Fi</c:v>
                </c:pt>
              </c:strCache>
            </c:strRef>
          </c:tx>
          <c:spPr>
            <a:solidFill>
              <a:srgbClr val="F0525A"/>
            </a:solidFill>
            <a:ln>
              <a:noFill/>
            </a:ln>
            <a:effectLst/>
          </c:spPr>
          <c:invertIfNegative val="0"/>
          <c:dLbls>
            <c:delete val="1"/>
          </c:dLbls>
          <c:cat>
            <c:strRef>
              <c:f>Sheet1!$A$2:$A$5</c:f>
              <c:strCache>
                <c:ptCount val="4"/>
                <c:pt idx="0">
                  <c:v>Nov</c:v>
                </c:pt>
                <c:pt idx="1">
                  <c:v>Oct</c:v>
                </c:pt>
                <c:pt idx="2">
                  <c:v>Sep</c:v>
                </c:pt>
                <c:pt idx="3">
                  <c:v>Aug</c:v>
                </c:pt>
              </c:strCache>
            </c:strRef>
          </c:cat>
          <c:val>
            <c:numRef>
              <c:f>Sheet1!$D$2:$D$5</c:f>
              <c:numCache>
                <c:formatCode>General</c:formatCode>
                <c:ptCount val="4"/>
                <c:pt idx="0">
                  <c:v>2</c:v>
                </c:pt>
                <c:pt idx="1">
                  <c:v>4</c:v>
                </c:pt>
                <c:pt idx="2">
                  <c:v>3</c:v>
                </c:pt>
                <c:pt idx="3">
                  <c:v>5</c:v>
                </c:pt>
              </c:numCache>
            </c:numRef>
          </c:val>
        </c:ser>
        <c:dLbls>
          <c:showLegendKey val="0"/>
          <c:showVal val="0"/>
          <c:showCatName val="0"/>
          <c:showSerName val="0"/>
          <c:showPercent val="0"/>
          <c:showBubbleSize val="0"/>
        </c:dLbls>
        <c:gapWidth val="150"/>
        <c:overlap val="100"/>
        <c:axId val="679633247"/>
        <c:axId val="940983391"/>
      </c:barChart>
      <c:catAx>
        <c:axId val="67963324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940983391"/>
        <c:crosses val="autoZero"/>
        <c:auto val="1"/>
        <c:lblAlgn val="ctr"/>
        <c:lblOffset val="100"/>
        <c:noMultiLvlLbl val="0"/>
      </c:catAx>
      <c:valAx>
        <c:axId val="940983391"/>
        <c:scaling>
          <c:orientation val="minMax"/>
        </c:scaling>
        <c:delete val="0"/>
        <c:axPos val="b"/>
        <c:majorGridlines>
          <c:spPr>
            <a:ln w="12700" cap="flat" cmpd="sng" algn="ctr">
              <a:solidFill>
                <a:schemeClr val="bg1">
                  <a:lumMod val="85000"/>
                  <a:alpha val="2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679633247"/>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BBED2BF-2E95-4229-BAF9-9E6D0612C733}"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BBED2BF-2E95-4229-BAF9-9E6D0612C733}"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7EBE7F2F-AABE-4892-8D4C-C67BF5CA2C98}"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0B63F60-ACF9-4F7B-8317-B93A3EF12787}" type="slidenum">
              <a:rPr lang="en-GB" smtClean="0"/>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3746497" y="-288470"/>
            <a:ext cx="8724904" cy="7445376"/>
          </a:xfrm>
        </p:spPr>
        <p:txBody>
          <a:bodyPr/>
          <a:lstStyle/>
          <a:p>
            <a:endParaRPr lang="en-IN"/>
          </a:p>
        </p:txBody>
      </p:sp>
      <p:sp>
        <p:nvSpPr>
          <p:cNvPr id="24" name="Picture Placeholder 23"/>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BBED2BF-2E95-4229-BAF9-9E6D0612C733}" type="datetimeFigureOut">
              <a:rPr lang="en-IN" smtClean="0"/>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D2BF-2E95-4229-BAF9-9E6D0612C733}" type="datetimeFigureOut">
              <a:rPr lang="en-IN" smtClean="0"/>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BBED2BF-2E95-4229-BAF9-9E6D0612C733}" type="datetimeFigureOut">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BBED2BF-2E95-4229-BAF9-9E6D0612C733}" type="datetimeFigureOut">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p:cNvGrpSpPr/>
          <p:nvPr/>
        </p:nvGrpSpPr>
        <p:grpSpPr>
          <a:xfrm>
            <a:off x="3530859" y="2735724"/>
            <a:ext cx="5146416" cy="1384838"/>
            <a:chOff x="3283107" y="2671620"/>
            <a:chExt cx="5622870" cy="1513045"/>
          </a:xfrm>
        </p:grpSpPr>
        <p:sp>
          <p:nvSpPr>
            <p:cNvPr id="16" name="Freeform: Shape 15"/>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17" name="Freeform: Shape 16"/>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18" name="Freeform: Shape 17"/>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19" name="Freeform: Shape 18"/>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20" name="Freeform: Shape 19"/>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21" name="Freeform: Shape 20"/>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22" name="Freeform: Shape 21"/>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3" name="Group 2"/>
          <p:cNvGrpSpPr/>
          <p:nvPr/>
        </p:nvGrpSpPr>
        <p:grpSpPr>
          <a:xfrm>
            <a:off x="3962399" y="2735391"/>
            <a:ext cx="4267202" cy="1288890"/>
            <a:chOff x="3262471" y="3795965"/>
            <a:chExt cx="5672750" cy="1713430"/>
          </a:xfrm>
        </p:grpSpPr>
        <p:sp>
          <p:nvSpPr>
            <p:cNvPr id="5" name="Freeform: Shape 4"/>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endParaRPr lang="en-IN"/>
            </a:p>
          </p:txBody>
        </p:sp>
        <p:sp>
          <p:nvSpPr>
            <p:cNvPr id="6" name="Freeform: Shape 5"/>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endParaRPr lang="en-IN"/>
            </a:p>
          </p:txBody>
        </p:sp>
        <p:sp>
          <p:nvSpPr>
            <p:cNvPr id="7" name="Freeform: Shape 6"/>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endParaRPr lang="en-IN"/>
            </a:p>
          </p:txBody>
        </p:sp>
        <p:sp>
          <p:nvSpPr>
            <p:cNvPr id="8" name="Freeform: Shape 7"/>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endParaRPr lang="en-IN"/>
            </a:p>
          </p:txBody>
        </p:sp>
        <p:sp>
          <p:nvSpPr>
            <p:cNvPr id="9" name="Freeform: Shape 8"/>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endParaRPr lang="en-IN"/>
            </a:p>
          </p:txBody>
        </p:sp>
        <p:sp>
          <p:nvSpPr>
            <p:cNvPr id="10" name="Freeform: Shape 9"/>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endParaRPr lang="en-IN"/>
            </a:p>
          </p:txBody>
        </p:sp>
        <p:sp>
          <p:nvSpPr>
            <p:cNvPr id="11" name="Freeform: Shape 10"/>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endParaRPr lang="en-IN"/>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0" name="TextBox 19"/>
          <p:cNvSpPr txBox="1"/>
          <p:nvPr/>
        </p:nvSpPr>
        <p:spPr>
          <a:xfrm>
            <a:off x="898208" y="1429489"/>
            <a:ext cx="2874185" cy="646331"/>
          </a:xfrm>
          <a:prstGeom prst="rect">
            <a:avLst/>
          </a:prstGeom>
          <a:noFill/>
        </p:spPr>
        <p:txBody>
          <a:bodyPr wrap="none" rtlCol="0">
            <a:spAutoFit/>
          </a:bodyPr>
          <a:lstStyle/>
          <a:p>
            <a:r>
              <a:rPr lang="en-IN" sz="3600" b="1" spc="300" dirty="0">
                <a:solidFill>
                  <a:schemeClr val="bg1"/>
                </a:solidFill>
                <a:latin typeface="Inter" panose="02000503000000020004" pitchFamily="50" charset="0"/>
                <a:ea typeface="Inter" panose="02000503000000020004" pitchFamily="50" charset="0"/>
                <a:cs typeface="Inter" panose="02000503000000020004" pitchFamily="50" charset="0"/>
              </a:rPr>
              <a:t>WELCOME</a:t>
            </a:r>
            <a:endParaRPr lang="en-IN" sz="3600" b="1" spc="3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1" name="TextBox 20"/>
          <p:cNvSpPr txBox="1"/>
          <p:nvPr/>
        </p:nvSpPr>
        <p:spPr>
          <a:xfrm>
            <a:off x="898576" y="2166840"/>
            <a:ext cx="3292423" cy="691515"/>
          </a:xfrm>
          <a:prstGeom prst="rect">
            <a:avLst/>
          </a:prstGeom>
          <a:noFill/>
        </p:spPr>
        <p:txBody>
          <a:bodyPr wrap="square" rtlCol="0">
            <a:spAutoFit/>
          </a:bodyPr>
          <a:lstStyle/>
          <a:p>
            <a:pPr>
              <a:lnSpc>
                <a:spcPct val="130000"/>
              </a:lnSpc>
            </a:pPr>
            <a:r>
              <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Netflix is considered as one of the biggest internet television networks with 158 million paying subscribers across the globe</a:t>
            </a: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2" name="TextBox 21"/>
          <p:cNvSpPr txBox="1"/>
          <p:nvPr/>
        </p:nvSpPr>
        <p:spPr>
          <a:xfrm>
            <a:off x="898576" y="2949166"/>
            <a:ext cx="3292423" cy="3491865"/>
          </a:xfrm>
          <a:prstGeom prst="rect">
            <a:avLst/>
          </a:prstGeom>
          <a:noFill/>
        </p:spPr>
        <p:txBody>
          <a:bodyPr wrap="square" rtlCol="0">
            <a:spAutoFit/>
          </a:bodyPr>
          <a:lstStyle/>
          <a:p>
            <a:pPr>
              <a:lnSpc>
                <a:spcPct val="130000"/>
              </a:lnSpc>
            </a:pPr>
            <a:r>
              <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Starting of in 1997, it allowed people to rent DVDs online, while in 2007 it came out with its own streaming services where customers could watch shows and movies on their TVs, Mobiles etc.</a:t>
            </a: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In 2013 it began competing directly with TV networks and cable for original content</a:t>
            </a: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As of 2019, Netflix is worlds largest Online TV streaming service, but how did it happen?</a:t>
            </a: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What does Netflix do, which competitors don’t?</a:t>
            </a: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Well it is none other than AI, Machine Learning and Big Data analytics</a:t>
            </a: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sz="1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26" name="Picture Placeholder 25" descr="A group of people walking&#10;&#10;Description automatically generated with medium confidence"/>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l="730" r="730"/>
          <a:stretch>
            <a:fillRect/>
          </a:stretch>
        </p:blipFill>
        <p:spPr>
          <a:xfrm>
            <a:off x="6879001" y="1033223"/>
            <a:ext cx="2285908" cy="1305728"/>
          </a:xfrm>
          <a:effectLst>
            <a:outerShdw blurRad="101600" dist="38100" dir="5400000" algn="t" rotWithShape="0">
              <a:prstClr val="black">
                <a:alpha val="65000"/>
              </a:prstClr>
            </a:outerShdw>
          </a:effectLst>
        </p:spPr>
      </p:pic>
      <p:pic>
        <p:nvPicPr>
          <p:cNvPr id="32" name="Picture Placeholder 31" descr="A picture containing logo&#10;&#10;Description automatically generated"/>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367" b="2367"/>
          <a:stretch>
            <a:fillRect/>
          </a:stretch>
        </p:blipFill>
        <p:spPr>
          <a:xfrm>
            <a:off x="9452067" y="1033223"/>
            <a:ext cx="2285908" cy="1305728"/>
          </a:xfrm>
          <a:effectLst>
            <a:outerShdw blurRad="101600" dist="38100" dir="5400000" algn="t" rotWithShape="0">
              <a:prstClr val="black">
                <a:alpha val="65000"/>
              </a:prstClr>
            </a:outerShdw>
          </a:effectLst>
        </p:spPr>
      </p:pic>
      <p:pic>
        <p:nvPicPr>
          <p:cNvPr id="28" name="Picture Placeholder 27" descr="Text&#10;&#10;Description automatically generated with low confidence"/>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6029" r="6029"/>
          <a:stretch>
            <a:fillRect/>
          </a:stretch>
        </p:blipFill>
        <p:spPr>
          <a:xfrm>
            <a:off x="4305935" y="2776136"/>
            <a:ext cx="2285908" cy="1305728"/>
          </a:xfrm>
          <a:effectLst>
            <a:outerShdw blurRad="190500" dist="88900" dir="5400000" sx="101000" sy="101000" algn="t" rotWithShape="0">
              <a:prstClr val="black">
                <a:alpha val="80000"/>
              </a:prstClr>
            </a:outerShdw>
          </a:effectLst>
        </p:spPr>
      </p:pic>
      <p:pic>
        <p:nvPicPr>
          <p:cNvPr id="30" name="Picture Placeholder 29" descr="Text&#10;&#10;Description automatically generated"/>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730" r="730"/>
          <a:stretch>
            <a:fillRect/>
          </a:stretch>
        </p:blipFill>
        <p:spPr>
          <a:xfrm>
            <a:off x="6879001" y="2776136"/>
            <a:ext cx="2285908" cy="1305728"/>
          </a:xfrm>
          <a:effectLst>
            <a:outerShdw blurRad="101600" dist="38100" dir="5400000" algn="t" rotWithShape="0">
              <a:prstClr val="black">
                <a:alpha val="65000"/>
              </a:prstClr>
            </a:outerShdw>
          </a:effectLst>
        </p:spPr>
      </p:pic>
      <p:pic>
        <p:nvPicPr>
          <p:cNvPr id="34" name="Picture Placeholder 33" descr="A group of people in a field&#10;&#10;Description automatically generated with low confidence"/>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3818" r="3818"/>
          <a:stretch>
            <a:fillRect/>
          </a:stretch>
        </p:blipFill>
        <p:spPr>
          <a:xfrm>
            <a:off x="9452067" y="2776136"/>
            <a:ext cx="2285908" cy="1305728"/>
          </a:xfrm>
          <a:effectLst>
            <a:outerShdw blurRad="101600" dist="38100" dir="5400000" algn="t" rotWithShape="0">
              <a:prstClr val="black">
                <a:alpha val="65000"/>
              </a:prstClr>
            </a:outerShdw>
          </a:effectLst>
        </p:spPr>
      </p:pic>
      <p:pic>
        <p:nvPicPr>
          <p:cNvPr id="40" name="Picture Placeholder 39" descr="Graphical user interface, website&#10;&#10;Description automatically generated"/>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l="730" r="730"/>
          <a:stretch>
            <a:fillRect/>
          </a:stretch>
        </p:blipFill>
        <p:spPr>
          <a:xfrm>
            <a:off x="4305935" y="4519049"/>
            <a:ext cx="2285908" cy="1305728"/>
          </a:xfrm>
          <a:effectLst>
            <a:outerShdw blurRad="101600" dist="38100" dir="5400000" algn="t" rotWithShape="0">
              <a:prstClr val="black">
                <a:alpha val="65000"/>
              </a:prstClr>
            </a:outerShdw>
          </a:effectLst>
        </p:spPr>
      </p:pic>
      <p:pic>
        <p:nvPicPr>
          <p:cNvPr id="38" name="Picture Placeholder 37" descr="A picture containing text, water, outdoor&#10;&#10;Description automatically generated"/>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t="2250" b="2250"/>
          <a:stretch>
            <a:fillRect/>
          </a:stretch>
        </p:blipFill>
        <p:spPr>
          <a:xfrm>
            <a:off x="6879001" y="4519049"/>
            <a:ext cx="2285908" cy="1305728"/>
          </a:xfrm>
          <a:effectLst>
            <a:outerShdw blurRad="101600" dist="38100" dir="5400000" algn="t" rotWithShape="0">
              <a:prstClr val="black">
                <a:alpha val="65000"/>
              </a:prstClr>
            </a:outerShdw>
          </a:effectLst>
        </p:spPr>
      </p:pic>
      <p:pic>
        <p:nvPicPr>
          <p:cNvPr id="36" name="Picture Placeholder 35" descr="A person wearing sunglasses and a suit&#10;&#10;Description automatically generated with medium confidence"/>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t="7095" b="7095"/>
          <a:stretch>
            <a:fillRect/>
          </a:stretch>
        </p:blipFill>
        <p:spPr>
          <a:xfrm>
            <a:off x="9452067" y="4519049"/>
            <a:ext cx="2285908" cy="1305728"/>
          </a:xfrm>
          <a:effectLst>
            <a:outerShdw blurRad="101600" dist="38100" dir="5400000" algn="t" rotWithShape="0">
              <a:prstClr val="black">
                <a:alpha val="65000"/>
              </a:prstClr>
            </a:outerShdw>
          </a:effectLst>
        </p:spPr>
      </p:pic>
      <p:pic>
        <p:nvPicPr>
          <p:cNvPr id="24" name="Picture Placeholder 23" descr="A group of people on a stage&#10;&#10;Description automatically generated"/>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t="3535" b="3535"/>
          <a:stretch>
            <a:fillRect/>
          </a:stretch>
        </p:blipFill>
        <p:spPr>
          <a:xfrm>
            <a:off x="4305935" y="1033223"/>
            <a:ext cx="2285908" cy="1305728"/>
          </a:xfrm>
          <a:effectLst>
            <a:outerShdw blurRad="101600" dist="38100" dir="5400000" algn="t" rotWithShape="0">
              <a:prstClr val="black">
                <a:alpha val="65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p:cNvSpPr txBox="1"/>
          <p:nvPr/>
        </p:nvSpPr>
        <p:spPr>
          <a:xfrm>
            <a:off x="798513" y="433099"/>
            <a:ext cx="5376600"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CONTINUE WATCHING</a:t>
            </a:r>
            <a:endPar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0" name="TextBox 59"/>
          <p:cNvSpPr txBox="1"/>
          <p:nvPr/>
        </p:nvSpPr>
        <p:spPr>
          <a:xfrm>
            <a:off x="798830" y="1273810"/>
            <a:ext cx="10475595" cy="5448935"/>
          </a:xfrm>
          <a:prstGeom prst="rect">
            <a:avLst/>
          </a:prstGeom>
          <a:noFill/>
        </p:spPr>
        <p:txBody>
          <a:bodyPr wrap="square" rtlCol="0">
            <a:noAutofit/>
          </a:bodyPr>
          <a:lstStyle/>
          <a:p>
            <a:pPr>
              <a:lnSpc>
                <a:spcPct val="130000"/>
              </a:lnSpc>
            </a:pP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etflix uses a</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content delivery network to store and</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transmit movies and tv shows first</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netflix gives the content by negotiating</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licensing deals with tv shows and</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filmmakers depending on the location</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popularity and purchasing rights netflix</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displays different content for its users</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across the globe that is why what you</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watch in the </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United States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is different from what</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you watch in </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I</a:t>
            </a: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ndia</a:t>
            </a: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a:t>
            </a: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There are also few shows and movies which are common to all the users irrespective of their locations like netflix originals house of cards hit tv shows and new releases netflix has over 7000 movies and shows and it is nearly impossible to find what user would like to watch, so how does netflix recommend these shows to do this job netflix uses its recommendation engine?</a:t>
            </a: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Imagine if you were new to netflix in the beginning you would have to take up this survey and pick up the genres you are interested in but after that netflix fine tunes its recommendations to provide you with a more personalized experience which means user’s recommendation list will be different from other users.</a:t>
            </a: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Machine learning is necessary for this method because it uses user data to make informed suggestions data such as what</a:t>
            </a: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you have watched previously your ratings search history and so on all this complex data is analyzed and finally a</a:t>
            </a: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conclusion is made, in addition to these personalized engines which also catches your attention,</a:t>
            </a: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p:cNvSpPr txBox="1"/>
          <p:nvPr/>
        </p:nvSpPr>
        <p:spPr>
          <a:xfrm>
            <a:off x="798513" y="433099"/>
            <a:ext cx="5376600"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CONTINUE WATCHING</a:t>
            </a:r>
            <a:endPar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0" name="TextBox 59"/>
          <p:cNvSpPr txBox="1"/>
          <p:nvPr/>
        </p:nvSpPr>
        <p:spPr>
          <a:xfrm>
            <a:off x="798830" y="1273810"/>
            <a:ext cx="10475595" cy="5448935"/>
          </a:xfrm>
          <a:prstGeom prst="rect">
            <a:avLst/>
          </a:prstGeom>
          <a:noFill/>
        </p:spPr>
        <p:txBody>
          <a:bodyPr wrap="square" rtlCol="0">
            <a:noAutofit/>
          </a:bodyPr>
          <a:lstStyle/>
          <a:p>
            <a:pPr>
              <a:lnSpc>
                <a:spcPct val="130000"/>
              </a:lnSpc>
            </a:pPr>
            <a:r>
              <a:rPr lang="en-US" altLang="en-IN"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Thumbnails</a:t>
            </a:r>
            <a:endParaRPr lang="en-US" altLang="en-IN"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endParaRPr lang="en-US" altLang="en-IN"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Visually appealing thumbnails grab our attention and there's something that we click on isn't it yes netflix doesn't usually use the show's original cover art it uses algorithms to extract high quality images from their respective videos with the help of aesthetic visual analysis and creativity netflix comes up with eye catchy thumbnails.</a:t>
            </a:r>
            <a:endParaRPr lang="en-US" alt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0"/>
            <a:ext cx="12192000" cy="4775200"/>
          </a:xfrm>
          <a:prstGeom prst="rect">
            <a:avLst/>
          </a:prstGeom>
          <a:gradFill>
            <a:gsLst>
              <a:gs pos="0">
                <a:schemeClr val="tx2">
                  <a:lumMod val="50000"/>
                  <a:alpha val="1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p:cNvSpPr/>
          <p:nvPr/>
        </p:nvSpPr>
        <p:spPr>
          <a:xfrm>
            <a:off x="0" y="4762182"/>
            <a:ext cx="12192000" cy="20828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p:cNvSpPr/>
          <p:nvPr/>
        </p:nvSpPr>
        <p:spPr>
          <a:xfrm>
            <a:off x="864542" y="4991101"/>
            <a:ext cx="4748857" cy="936190"/>
          </a:xfrm>
          <a:prstGeom prst="roundRect">
            <a:avLst>
              <a:gd name="adj" fmla="val 8060"/>
            </a:avLst>
          </a:prstGeom>
          <a:solidFill>
            <a:schemeClr val="bg2">
              <a:lumMod val="25000"/>
              <a:alpha val="30000"/>
            </a:schemeClr>
          </a:solidFill>
          <a:ln>
            <a:noFill/>
          </a:ln>
          <a:effectLst>
            <a:outerShdw blurRad="152400" dist="889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p:cNvSpPr/>
          <p:nvPr/>
        </p:nvSpPr>
        <p:spPr>
          <a:xfrm>
            <a:off x="6578603" y="4991101"/>
            <a:ext cx="4748857" cy="936190"/>
          </a:xfrm>
          <a:prstGeom prst="roundRect">
            <a:avLst>
              <a:gd name="adj" fmla="val 8060"/>
            </a:avLst>
          </a:prstGeom>
          <a:solidFill>
            <a:schemeClr val="bg2">
              <a:lumMod val="25000"/>
              <a:alpha val="30000"/>
            </a:schemeClr>
          </a:solidFill>
          <a:ln>
            <a:noFill/>
          </a:ln>
          <a:effectLst>
            <a:outerShdw blurRad="1016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Rounded Corners 15"/>
          <p:cNvSpPr/>
          <p:nvPr/>
        </p:nvSpPr>
        <p:spPr>
          <a:xfrm>
            <a:off x="864542" y="6265863"/>
            <a:ext cx="4748857" cy="936190"/>
          </a:xfrm>
          <a:prstGeom prst="roundRect">
            <a:avLst>
              <a:gd name="adj" fmla="val 8060"/>
            </a:avLst>
          </a:prstGeom>
          <a:solidFill>
            <a:schemeClr val="bg2">
              <a:lumMod val="25000"/>
              <a:alpha val="30000"/>
            </a:schemeClr>
          </a:solidFill>
          <a:ln>
            <a:noFill/>
          </a:ln>
          <a:effectLst>
            <a:outerShdw blurRad="1016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p:cNvSpPr/>
          <p:nvPr/>
        </p:nvSpPr>
        <p:spPr>
          <a:xfrm>
            <a:off x="6578603" y="6265863"/>
            <a:ext cx="4748857" cy="936190"/>
          </a:xfrm>
          <a:prstGeom prst="roundRect">
            <a:avLst>
              <a:gd name="adj" fmla="val 8060"/>
            </a:avLst>
          </a:prstGeom>
          <a:solidFill>
            <a:schemeClr val="bg2">
              <a:lumMod val="25000"/>
              <a:alpha val="30000"/>
            </a:schemeClr>
          </a:solidFill>
          <a:ln>
            <a:noFill/>
          </a:ln>
          <a:effectLst>
            <a:outerShdw blurRad="1016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TextBox 41"/>
          <p:cNvSpPr txBox="1"/>
          <p:nvPr/>
        </p:nvSpPr>
        <p:spPr>
          <a:xfrm>
            <a:off x="2691010" y="5428158"/>
            <a:ext cx="2843759" cy="375424"/>
          </a:xfrm>
          <a:prstGeom prst="rect">
            <a:avLst/>
          </a:prstGeom>
          <a:noFill/>
        </p:spPr>
        <p:txBody>
          <a:bodyPr wrap="square" rtlCol="0">
            <a:spAutoFit/>
          </a:bodyPr>
          <a:lstStyle/>
          <a:p>
            <a:pP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for nisinmenar adipiscing elit, sed do nisin eiusmod.</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3" name="TextBox 42"/>
          <p:cNvSpPr txBox="1"/>
          <p:nvPr/>
        </p:nvSpPr>
        <p:spPr>
          <a:xfrm>
            <a:off x="2691010" y="5129133"/>
            <a:ext cx="2843759" cy="261546"/>
          </a:xfrm>
          <a:prstGeom prst="rect">
            <a:avLst/>
          </a:prstGeom>
          <a:noFill/>
        </p:spPr>
        <p:txBody>
          <a:bodyPr wrap="square" rtlCol="0">
            <a:spAutoFit/>
          </a:bodyPr>
          <a:lstStyle/>
          <a:p>
            <a:pPr>
              <a:lnSpc>
                <a:spcPct val="120000"/>
              </a:lnSpc>
            </a:pPr>
            <a:r>
              <a:rPr lang="en-IN" sz="1000" b="1"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The End of the Road</a:t>
            </a:r>
            <a:endParaRPr lang="en-IN" sz="2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4" name="TextBox 43"/>
          <p:cNvSpPr txBox="1"/>
          <p:nvPr/>
        </p:nvSpPr>
        <p:spPr>
          <a:xfrm>
            <a:off x="4404171" y="5153887"/>
            <a:ext cx="1094332" cy="227691"/>
          </a:xfrm>
          <a:prstGeom prst="rect">
            <a:avLst/>
          </a:prstGeom>
          <a:noFill/>
        </p:spPr>
        <p:txBody>
          <a:bodyPr wrap="square" rtlCol="0">
            <a:spAutoFit/>
          </a:bodyPr>
          <a:lstStyle/>
          <a:p>
            <a:pPr algn="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50 min</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5" name="TextBox 44"/>
          <p:cNvSpPr txBox="1"/>
          <p:nvPr/>
        </p:nvSpPr>
        <p:spPr>
          <a:xfrm>
            <a:off x="8408964" y="5428158"/>
            <a:ext cx="2843759" cy="375424"/>
          </a:xfrm>
          <a:prstGeom prst="rect">
            <a:avLst/>
          </a:prstGeom>
          <a:noFill/>
        </p:spPr>
        <p:txBody>
          <a:bodyPr wrap="square" rtlCol="0">
            <a:spAutoFit/>
          </a:bodyPr>
          <a:lstStyle/>
          <a:p>
            <a:pP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a:t>
            </a:r>
            <a:r>
              <a:rPr lang="en-IN" sz="800"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rPr>
              <a:t>consectetur</a:t>
            </a: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 for nisinmenar adipiscing elit, sed do nisin eiusmod.</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6" name="TextBox 45"/>
          <p:cNvSpPr txBox="1"/>
          <p:nvPr/>
        </p:nvSpPr>
        <p:spPr>
          <a:xfrm>
            <a:off x="8408964" y="5129133"/>
            <a:ext cx="2843759" cy="261546"/>
          </a:xfrm>
          <a:prstGeom prst="rect">
            <a:avLst/>
          </a:prstGeom>
          <a:noFill/>
        </p:spPr>
        <p:txBody>
          <a:bodyPr wrap="square" rtlCol="0">
            <a:spAutoFit/>
          </a:bodyPr>
          <a:lstStyle/>
          <a:p>
            <a:pPr>
              <a:lnSpc>
                <a:spcPct val="120000"/>
              </a:lnSpc>
            </a:pPr>
            <a:r>
              <a:rPr lang="en-IN" sz="1000" b="1"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Do you Believe in Reincarnation</a:t>
            </a:r>
            <a:endParaRPr lang="en-IN" sz="2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7" name="TextBox 46"/>
          <p:cNvSpPr txBox="1"/>
          <p:nvPr/>
        </p:nvSpPr>
        <p:spPr>
          <a:xfrm>
            <a:off x="10122125" y="5153887"/>
            <a:ext cx="1094332" cy="227691"/>
          </a:xfrm>
          <a:prstGeom prst="rect">
            <a:avLst/>
          </a:prstGeom>
          <a:noFill/>
        </p:spPr>
        <p:txBody>
          <a:bodyPr wrap="square" rtlCol="0">
            <a:spAutoFit/>
          </a:bodyPr>
          <a:lstStyle/>
          <a:p>
            <a:pPr algn="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54 min</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8" name="TextBox 47"/>
          <p:cNvSpPr txBox="1"/>
          <p:nvPr/>
        </p:nvSpPr>
        <p:spPr>
          <a:xfrm>
            <a:off x="2691010" y="6699393"/>
            <a:ext cx="2843759" cy="375424"/>
          </a:xfrm>
          <a:prstGeom prst="rect">
            <a:avLst/>
          </a:prstGeom>
          <a:noFill/>
        </p:spPr>
        <p:txBody>
          <a:bodyPr wrap="square" rtlCol="0">
            <a:spAutoFit/>
          </a:bodyPr>
          <a:lstStyle/>
          <a:p>
            <a:pP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for nisinmenar adipiscing elit, sed do nisin eiusmod.</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9" name="TextBox 48"/>
          <p:cNvSpPr txBox="1"/>
          <p:nvPr/>
        </p:nvSpPr>
        <p:spPr>
          <a:xfrm>
            <a:off x="2691010" y="6400368"/>
            <a:ext cx="2843759" cy="261546"/>
          </a:xfrm>
          <a:prstGeom prst="rect">
            <a:avLst/>
          </a:prstGeom>
          <a:noFill/>
        </p:spPr>
        <p:txBody>
          <a:bodyPr wrap="square" rtlCol="0">
            <a:spAutoFit/>
          </a:bodyPr>
          <a:lstStyle/>
          <a:p>
            <a:pPr>
              <a:lnSpc>
                <a:spcPct val="120000"/>
              </a:lnSpc>
            </a:pPr>
            <a:r>
              <a:rPr lang="en-IN" sz="1000" b="1"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The Spectacle of Life</a:t>
            </a:r>
            <a:endParaRPr lang="en-IN" sz="2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50" name="TextBox 49"/>
          <p:cNvSpPr txBox="1"/>
          <p:nvPr/>
        </p:nvSpPr>
        <p:spPr>
          <a:xfrm>
            <a:off x="4404171" y="6425122"/>
            <a:ext cx="1094332" cy="227691"/>
          </a:xfrm>
          <a:prstGeom prst="rect">
            <a:avLst/>
          </a:prstGeom>
          <a:noFill/>
        </p:spPr>
        <p:txBody>
          <a:bodyPr wrap="square" rtlCol="0">
            <a:spAutoFit/>
          </a:bodyPr>
          <a:lstStyle/>
          <a:p>
            <a:pPr algn="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60 min</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51" name="TextBox 50"/>
          <p:cNvSpPr txBox="1"/>
          <p:nvPr/>
        </p:nvSpPr>
        <p:spPr>
          <a:xfrm>
            <a:off x="8408964" y="6699393"/>
            <a:ext cx="2843759" cy="375424"/>
          </a:xfrm>
          <a:prstGeom prst="rect">
            <a:avLst/>
          </a:prstGeom>
          <a:noFill/>
        </p:spPr>
        <p:txBody>
          <a:bodyPr wrap="square" rtlCol="0">
            <a:spAutoFit/>
          </a:bodyPr>
          <a:lstStyle/>
          <a:p>
            <a:pP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for nisinmenar adipiscing elit, sed do nisin eiusmod.</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52" name="TextBox 51"/>
          <p:cNvSpPr txBox="1"/>
          <p:nvPr/>
        </p:nvSpPr>
        <p:spPr>
          <a:xfrm>
            <a:off x="8408964" y="6400368"/>
            <a:ext cx="2843759" cy="261546"/>
          </a:xfrm>
          <a:prstGeom prst="rect">
            <a:avLst/>
          </a:prstGeom>
          <a:noFill/>
        </p:spPr>
        <p:txBody>
          <a:bodyPr wrap="square" rtlCol="0">
            <a:spAutoFit/>
          </a:bodyPr>
          <a:lstStyle/>
          <a:p>
            <a:pPr>
              <a:lnSpc>
                <a:spcPct val="120000"/>
              </a:lnSpc>
            </a:pPr>
            <a:r>
              <a:rPr lang="en-IN" sz="1000" b="1"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Your Place in Heaven</a:t>
            </a:r>
            <a:endParaRPr lang="en-IN" sz="2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53" name="TextBox 52"/>
          <p:cNvSpPr txBox="1"/>
          <p:nvPr/>
        </p:nvSpPr>
        <p:spPr>
          <a:xfrm>
            <a:off x="10122125" y="6425122"/>
            <a:ext cx="1094332" cy="227691"/>
          </a:xfrm>
          <a:prstGeom prst="rect">
            <a:avLst/>
          </a:prstGeom>
          <a:noFill/>
        </p:spPr>
        <p:txBody>
          <a:bodyPr wrap="square" rtlCol="0">
            <a:spAutoFit/>
          </a:bodyPr>
          <a:lstStyle/>
          <a:p>
            <a:pPr algn="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48 min</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54" name="TextBox 53"/>
          <p:cNvSpPr txBox="1"/>
          <p:nvPr/>
        </p:nvSpPr>
        <p:spPr>
          <a:xfrm>
            <a:off x="841426" y="4504340"/>
            <a:ext cx="798617"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Season 1</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55" name="Freeform 97"/>
          <p:cNvSpPr>
            <a:spLocks noChangeArrowheads="1"/>
          </p:cNvSpPr>
          <p:nvPr/>
        </p:nvSpPr>
        <p:spPr bwMode="auto">
          <a:xfrm rot="5400000">
            <a:off x="1634462" y="4589566"/>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p:spPr>
        <p:txBody>
          <a:bodyPr wrap="none" anchor="ctr"/>
          <a:lstStyle/>
          <a:p>
            <a:endParaRPr lang="en-US" sz="900" dirty="0">
              <a:solidFill>
                <a:srgbClr val="000000"/>
              </a:solidFill>
            </a:endParaRPr>
          </a:p>
        </p:txBody>
      </p:sp>
      <p:sp>
        <p:nvSpPr>
          <p:cNvPr id="74" name="TextBox 73"/>
          <p:cNvSpPr txBox="1"/>
          <p:nvPr/>
        </p:nvSpPr>
        <p:spPr>
          <a:xfrm>
            <a:off x="774698" y="2054529"/>
            <a:ext cx="3464410"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MONEY HEIST</a:t>
            </a:r>
            <a:endPar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nvGrpSpPr>
          <p:cNvPr id="75" name="Group 74"/>
          <p:cNvGrpSpPr/>
          <p:nvPr/>
        </p:nvGrpSpPr>
        <p:grpSpPr>
          <a:xfrm>
            <a:off x="798513" y="2715404"/>
            <a:ext cx="1317452" cy="261610"/>
            <a:chOff x="841426" y="2624453"/>
            <a:chExt cx="1317452" cy="261610"/>
          </a:xfrm>
        </p:grpSpPr>
        <p:sp>
          <p:nvSpPr>
            <p:cNvPr id="76" name="TextBox 75"/>
            <p:cNvSpPr txBox="1"/>
            <p:nvPr/>
          </p:nvSpPr>
          <p:spPr>
            <a:xfrm>
              <a:off x="841426" y="2624453"/>
              <a:ext cx="556563"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2020</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77" name="TextBox 76"/>
            <p:cNvSpPr txBox="1"/>
            <p:nvPr/>
          </p:nvSpPr>
          <p:spPr>
            <a:xfrm>
              <a:off x="1466060" y="2624453"/>
              <a:ext cx="692818"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English</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78" name="TextBox 77"/>
            <p:cNvSpPr txBox="1"/>
            <p:nvPr/>
          </p:nvSpPr>
          <p:spPr>
            <a:xfrm>
              <a:off x="1309399" y="2624453"/>
              <a:ext cx="237566"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79" name="TextBox 78"/>
          <p:cNvSpPr txBox="1"/>
          <p:nvPr/>
        </p:nvSpPr>
        <p:spPr>
          <a:xfrm>
            <a:off x="798513" y="3053114"/>
            <a:ext cx="4441774" cy="577017"/>
          </a:xfrm>
          <a:prstGeom prst="rect">
            <a:avLst/>
          </a:prstGeom>
          <a:noFill/>
        </p:spPr>
        <p:txBody>
          <a:bodyPr wrap="square" rtlCol="0">
            <a:spAutoFit/>
          </a:bodyPr>
          <a:lstStyle/>
          <a:p>
            <a:pPr>
              <a:lnSpc>
                <a:spcPct val="12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elit, sed do nisin eiusmod tempor incididunt ut labore et dolore magna aliqua. Ut enim ad minim veniam, quis nostrud exercitation ullamco laboris ut aliquip ex ea commodo</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80" name="TextBox 79"/>
          <p:cNvSpPr txBox="1"/>
          <p:nvPr/>
        </p:nvSpPr>
        <p:spPr>
          <a:xfrm>
            <a:off x="798513" y="3647508"/>
            <a:ext cx="1139774" cy="230832"/>
          </a:xfrm>
          <a:prstGeom prst="rect">
            <a:avLst/>
          </a:prstGeom>
          <a:noFill/>
        </p:spPr>
        <p:txBody>
          <a:bodyPr wrap="square" rtlCol="0">
            <a:spAutoFit/>
          </a:bodyPr>
          <a:lstStyle/>
          <a:p>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Action, Drama</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grpSp>
        <p:nvGrpSpPr>
          <p:cNvPr id="81" name="Group 80"/>
          <p:cNvGrpSpPr/>
          <p:nvPr/>
        </p:nvGrpSpPr>
        <p:grpSpPr>
          <a:xfrm>
            <a:off x="889592" y="4013165"/>
            <a:ext cx="2412622" cy="351308"/>
            <a:chOff x="893688" y="3984590"/>
            <a:chExt cx="2412622" cy="351308"/>
          </a:xfrm>
        </p:grpSpPr>
        <p:sp>
          <p:nvSpPr>
            <p:cNvPr id="82" name="Oval 81"/>
            <p:cNvSpPr/>
            <p:nvPr/>
          </p:nvSpPr>
          <p:spPr>
            <a:xfrm>
              <a:off x="893688"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 name="Oval 82"/>
            <p:cNvSpPr/>
            <p:nvPr/>
          </p:nvSpPr>
          <p:spPr>
            <a:xfrm>
              <a:off x="1410543"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Oval 83"/>
            <p:cNvSpPr/>
            <p:nvPr/>
          </p:nvSpPr>
          <p:spPr>
            <a:xfrm>
              <a:off x="1927398"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5" name="Oval 84"/>
            <p:cNvSpPr/>
            <p:nvPr/>
          </p:nvSpPr>
          <p:spPr>
            <a:xfrm>
              <a:off x="2444253"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Freeform 1"/>
            <p:cNvSpPr>
              <a:spLocks noChangeArrowheads="1"/>
            </p:cNvSpPr>
            <p:nvPr/>
          </p:nvSpPr>
          <p:spPr bwMode="auto">
            <a:xfrm>
              <a:off x="1529714" y="4114947"/>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p:spPr>
          <p:txBody>
            <a:bodyPr wrap="none" anchor="ctr"/>
            <a:lstStyle/>
            <a:p>
              <a:endParaRPr lang="en-US" sz="900" dirty="0">
                <a:solidFill>
                  <a:srgbClr val="000000"/>
                </a:solidFill>
              </a:endParaRPr>
            </a:p>
          </p:txBody>
        </p:sp>
        <p:sp>
          <p:nvSpPr>
            <p:cNvPr id="87" name="Freeform 46"/>
            <p:cNvSpPr>
              <a:spLocks noChangeArrowheads="1"/>
            </p:cNvSpPr>
            <p:nvPr/>
          </p:nvSpPr>
          <p:spPr bwMode="auto">
            <a:xfrm>
              <a:off x="2044333" y="4104321"/>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p:spPr>
          <p:txBody>
            <a:bodyPr wrap="none" anchor="ctr"/>
            <a:lstStyle/>
            <a:p>
              <a:endParaRPr lang="en-US" sz="900" dirty="0">
                <a:solidFill>
                  <a:srgbClr val="000000"/>
                </a:solidFill>
              </a:endParaRPr>
            </a:p>
          </p:txBody>
        </p:sp>
        <p:sp>
          <p:nvSpPr>
            <p:cNvPr id="88" name="Freeform 97"/>
            <p:cNvSpPr>
              <a:spLocks noChangeArrowheads="1"/>
            </p:cNvSpPr>
            <p:nvPr/>
          </p:nvSpPr>
          <p:spPr bwMode="auto">
            <a:xfrm>
              <a:off x="1028384" y="4108315"/>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p:spPr>
          <p:txBody>
            <a:bodyPr wrap="none" anchor="ctr"/>
            <a:lstStyle/>
            <a:p>
              <a:endParaRPr lang="en-US" sz="900" dirty="0">
                <a:solidFill>
                  <a:srgbClr val="000000"/>
                </a:solidFill>
              </a:endParaRPr>
            </a:p>
          </p:txBody>
        </p:sp>
        <p:sp>
          <p:nvSpPr>
            <p:cNvPr id="89" name="Oval 88"/>
            <p:cNvSpPr/>
            <p:nvPr/>
          </p:nvSpPr>
          <p:spPr>
            <a:xfrm>
              <a:off x="2955002"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Freeform 7"/>
            <p:cNvSpPr>
              <a:spLocks noChangeArrowheads="1"/>
            </p:cNvSpPr>
            <p:nvPr/>
          </p:nvSpPr>
          <p:spPr bwMode="auto">
            <a:xfrm>
              <a:off x="3081444" y="4103762"/>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p:spPr>
          <p:txBody>
            <a:bodyPr wrap="none" anchor="ctr"/>
            <a:lstStyle/>
            <a:p>
              <a:endParaRPr lang="en-US" sz="900" dirty="0">
                <a:solidFill>
                  <a:srgbClr val="000000"/>
                </a:solidFill>
              </a:endParaRPr>
            </a:p>
          </p:txBody>
        </p:sp>
        <p:sp>
          <p:nvSpPr>
            <p:cNvPr id="91" name="Freeform 170"/>
            <p:cNvSpPr>
              <a:spLocks noChangeArrowheads="1"/>
            </p:cNvSpPr>
            <p:nvPr/>
          </p:nvSpPr>
          <p:spPr bwMode="auto">
            <a:xfrm>
              <a:off x="2559032" y="4088622"/>
              <a:ext cx="120448" cy="129185"/>
            </a:xfrm>
            <a:custGeom>
              <a:avLst/>
              <a:gdLst>
                <a:gd name="T0" fmla="*/ 283 w 391"/>
                <a:gd name="T1" fmla="*/ 178 h 463"/>
                <a:gd name="T2" fmla="*/ 283 w 391"/>
                <a:gd name="T3" fmla="*/ 178 h 463"/>
                <a:gd name="T4" fmla="*/ 319 w 391"/>
                <a:gd name="T5" fmla="*/ 18 h 463"/>
                <a:gd name="T6" fmla="*/ 204 w 391"/>
                <a:gd name="T7" fmla="*/ 134 h 463"/>
                <a:gd name="T8" fmla="*/ 98 w 391"/>
                <a:gd name="T9" fmla="*/ 231 h 463"/>
                <a:gd name="T10" fmla="*/ 98 w 391"/>
                <a:gd name="T11" fmla="*/ 400 h 463"/>
                <a:gd name="T12" fmla="*/ 310 w 391"/>
                <a:gd name="T13" fmla="*/ 462 h 463"/>
                <a:gd name="T14" fmla="*/ 390 w 391"/>
                <a:gd name="T15" fmla="*/ 222 h 463"/>
                <a:gd name="T16" fmla="*/ 283 w 391"/>
                <a:gd name="T17" fmla="*/ 178 h 463"/>
                <a:gd name="T18" fmla="*/ 71 w 391"/>
                <a:gd name="T19" fmla="*/ 178 h 463"/>
                <a:gd name="T20" fmla="*/ 71 w 391"/>
                <a:gd name="T21" fmla="*/ 178 h 463"/>
                <a:gd name="T22" fmla="*/ 0 w 391"/>
                <a:gd name="T23" fmla="*/ 257 h 463"/>
                <a:gd name="T24" fmla="*/ 0 w 391"/>
                <a:gd name="T25" fmla="*/ 372 h 463"/>
                <a:gd name="T26" fmla="*/ 71 w 391"/>
                <a:gd name="T27" fmla="*/ 453 h 463"/>
                <a:gd name="T28" fmla="*/ 44 w 391"/>
                <a:gd name="T29" fmla="*/ 400 h 463"/>
                <a:gd name="T30" fmla="*/ 44 w 391"/>
                <a:gd name="T31" fmla="*/ 240 h 463"/>
                <a:gd name="T32" fmla="*/ 71 w 391"/>
                <a:gd name="T33" fmla="*/ 17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3">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chemeClr val="bg1"/>
            </a:solidFill>
            <a:ln>
              <a:noFill/>
            </a:ln>
            <a:effectLst/>
          </p:spPr>
          <p:txBody>
            <a:bodyPr wrap="none" anchor="ctr"/>
            <a:lstStyle/>
            <a:p>
              <a:endParaRPr lang="en-US" sz="900" dirty="0">
                <a:solidFill>
                  <a:srgbClr val="000000"/>
                </a:solidFill>
              </a:endParaRPr>
            </a:p>
          </p:txBody>
        </p:sp>
      </p:grpSp>
      <p:grpSp>
        <p:nvGrpSpPr>
          <p:cNvPr id="92" name="Group 91"/>
          <p:cNvGrpSpPr/>
          <p:nvPr/>
        </p:nvGrpSpPr>
        <p:grpSpPr>
          <a:xfrm>
            <a:off x="880066" y="1703713"/>
            <a:ext cx="1106554" cy="274716"/>
            <a:chOff x="899825" y="1675138"/>
            <a:chExt cx="1106554" cy="274716"/>
          </a:xfrm>
        </p:grpSpPr>
        <p:sp>
          <p:nvSpPr>
            <p:cNvPr id="93" name="Rectangle: Rounded Corners 92"/>
            <p:cNvSpPr/>
            <p:nvPr/>
          </p:nvSpPr>
          <p:spPr>
            <a:xfrm>
              <a:off x="899825"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16+</a:t>
              </a:r>
              <a:endParaRPr lang="en-IN" sz="1100" dirty="0">
                <a:latin typeface="Inter Light" panose="02000403000000020004" pitchFamily="50" charset="0"/>
                <a:ea typeface="Inter Light" panose="02000403000000020004" pitchFamily="50" charset="0"/>
                <a:cs typeface="Inter Light" panose="02000403000000020004" pitchFamily="50" charset="0"/>
              </a:endParaRPr>
            </a:p>
          </p:txBody>
        </p:sp>
        <p:sp>
          <p:nvSpPr>
            <p:cNvPr id="94" name="Rectangle: Rounded Corners 93"/>
            <p:cNvSpPr/>
            <p:nvPr/>
          </p:nvSpPr>
          <p:spPr>
            <a:xfrm>
              <a:off x="1503154"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CC</a:t>
              </a:r>
              <a:endParaRPr lang="en-IN" sz="1100" dirty="0">
                <a:latin typeface="Inter Light" panose="02000403000000020004" pitchFamily="50" charset="0"/>
                <a:ea typeface="Inter Light" panose="02000403000000020004" pitchFamily="50" charset="0"/>
                <a:cs typeface="Inter Light" panose="02000403000000020004" pitchFamily="50" charset="0"/>
              </a:endParaRPr>
            </a:p>
          </p:txBody>
        </p:sp>
      </p:grpSp>
      <p:pic>
        <p:nvPicPr>
          <p:cNvPr id="8" name="Picture Placeholder 7" descr="A picture containing outdoor, building, person, snow&#10;&#10;Description automatically generated"/>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99" b="2399"/>
          <a:stretch>
            <a:fillRect/>
          </a:stretch>
        </p:blipFill>
        <p:spPr/>
      </p:pic>
      <p:pic>
        <p:nvPicPr>
          <p:cNvPr id="10" name="Picture Placeholder 9" descr="A group of people dancing&#10;&#10;Description automatically generated with medium confidence"/>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260" b="2260"/>
          <a:stretch>
            <a:fillRect/>
          </a:stretch>
        </p:blipFill>
        <p:spPr/>
      </p:pic>
      <p:pic>
        <p:nvPicPr>
          <p:cNvPr id="12" name="Picture Placeholder 11" descr="A group of people in a room&#10;&#10;Description automatically generated with low confidence"/>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2367" b="2367"/>
          <a:stretch>
            <a:fillRect/>
          </a:stretch>
        </p:blipFill>
        <p:spPr/>
      </p:pic>
      <p:pic>
        <p:nvPicPr>
          <p:cNvPr id="23" name="Picture Placeholder 22" descr="A picture containing floor, person&#10;&#10;Description automatically generated"/>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2260" b="2260"/>
          <a:stretch>
            <a:fillRect/>
          </a:stretch>
        </p:blip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89" name="TextBox 88"/>
          <p:cNvSpPr txBox="1"/>
          <p:nvPr/>
        </p:nvSpPr>
        <p:spPr>
          <a:xfrm>
            <a:off x="798513" y="433099"/>
            <a:ext cx="4972451"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RELEASE CALENDAR</a:t>
            </a:r>
            <a:endPar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90" name="TextBox 89"/>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 name="Rectangle: Rounded Corners 1"/>
          <p:cNvSpPr/>
          <p:nvPr/>
        </p:nvSpPr>
        <p:spPr>
          <a:xfrm>
            <a:off x="1725870"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3</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1" name="Rectangle: Rounded Corners 10"/>
          <p:cNvSpPr/>
          <p:nvPr/>
        </p:nvSpPr>
        <p:spPr>
          <a:xfrm>
            <a:off x="1725870"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4</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2" name="Rectangle: Rounded Corners 11"/>
          <p:cNvSpPr/>
          <p:nvPr/>
        </p:nvSpPr>
        <p:spPr>
          <a:xfrm>
            <a:off x="912813"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3" name="Rectangle: Rounded Corners 12"/>
          <p:cNvSpPr/>
          <p:nvPr/>
        </p:nvSpPr>
        <p:spPr>
          <a:xfrm>
            <a:off x="912813"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4" name="Rectangle: Rounded Corners 13"/>
          <p:cNvSpPr/>
          <p:nvPr/>
        </p:nvSpPr>
        <p:spPr>
          <a:xfrm>
            <a:off x="5791155"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10</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5" name="Rectangle: Rounded Corners 14"/>
          <p:cNvSpPr/>
          <p:nvPr/>
        </p:nvSpPr>
        <p:spPr>
          <a:xfrm>
            <a:off x="5791155"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11</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6" name="Rectangle: Rounded Corners 15"/>
          <p:cNvSpPr/>
          <p:nvPr/>
        </p:nvSpPr>
        <p:spPr>
          <a:xfrm>
            <a:off x="4978098"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8</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7" name="Rectangle: Rounded Corners 16"/>
          <p:cNvSpPr/>
          <p:nvPr/>
        </p:nvSpPr>
        <p:spPr>
          <a:xfrm>
            <a:off x="4978098"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9</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8" name="Rectangle: Rounded Corners 17"/>
          <p:cNvSpPr/>
          <p:nvPr/>
        </p:nvSpPr>
        <p:spPr>
          <a:xfrm>
            <a:off x="9856440"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15</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9" name="Rectangle: Rounded Corners 18"/>
          <p:cNvSpPr/>
          <p:nvPr/>
        </p:nvSpPr>
        <p:spPr>
          <a:xfrm>
            <a:off x="9856440"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16</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20" name="Rectangle: Rounded Corners 19"/>
          <p:cNvSpPr/>
          <p:nvPr/>
        </p:nvSpPr>
        <p:spPr>
          <a:xfrm>
            <a:off x="9043383"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13</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21" name="Rectangle: Rounded Corners 20"/>
          <p:cNvSpPr/>
          <p:nvPr/>
        </p:nvSpPr>
        <p:spPr>
          <a:xfrm>
            <a:off x="9043383"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14</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22" name="Rectangle: Rounded Corners 21"/>
          <p:cNvSpPr/>
          <p:nvPr/>
        </p:nvSpPr>
        <p:spPr>
          <a:xfrm>
            <a:off x="10669495"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17</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23" name="Rectangle: Rounded Corners 22"/>
          <p:cNvSpPr/>
          <p:nvPr/>
        </p:nvSpPr>
        <p:spPr>
          <a:xfrm>
            <a:off x="10669495"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18</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02" name="Rectangle: Rounded Corners 101"/>
          <p:cNvSpPr/>
          <p:nvPr/>
        </p:nvSpPr>
        <p:spPr>
          <a:xfrm>
            <a:off x="5791155"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25</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03" name="Rectangle: Rounded Corners 102"/>
          <p:cNvSpPr/>
          <p:nvPr/>
        </p:nvSpPr>
        <p:spPr>
          <a:xfrm>
            <a:off x="5791155"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26</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04" name="Rectangle: Rounded Corners 103"/>
          <p:cNvSpPr/>
          <p:nvPr/>
        </p:nvSpPr>
        <p:spPr>
          <a:xfrm>
            <a:off x="4978098"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23</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05" name="Rectangle: Rounded Corners 104"/>
          <p:cNvSpPr/>
          <p:nvPr/>
        </p:nvSpPr>
        <p:spPr>
          <a:xfrm>
            <a:off x="4978098"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24</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10" name="Rectangle: Rounded Corners 109"/>
          <p:cNvSpPr/>
          <p:nvPr/>
        </p:nvSpPr>
        <p:spPr>
          <a:xfrm>
            <a:off x="10669495"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4</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11" name="Rectangle: Rounded Corners 110"/>
          <p:cNvSpPr/>
          <p:nvPr/>
        </p:nvSpPr>
        <p:spPr>
          <a:xfrm>
            <a:off x="10669495"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5</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12" name="Rectangle: Rounded Corners 111"/>
          <p:cNvSpPr/>
          <p:nvPr/>
        </p:nvSpPr>
        <p:spPr>
          <a:xfrm>
            <a:off x="3351984"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19</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13" name="Rectangle: Rounded Corners 112"/>
          <p:cNvSpPr/>
          <p:nvPr/>
        </p:nvSpPr>
        <p:spPr>
          <a:xfrm>
            <a:off x="3351984"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20</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16" name="Rectangle: Rounded Corners 115"/>
          <p:cNvSpPr/>
          <p:nvPr/>
        </p:nvSpPr>
        <p:spPr>
          <a:xfrm>
            <a:off x="4165041"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21</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17" name="Rectangle: Rounded Corners 116"/>
          <p:cNvSpPr/>
          <p:nvPr/>
        </p:nvSpPr>
        <p:spPr>
          <a:xfrm>
            <a:off x="4165041"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22</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20" name="Rectangle: Rounded Corners 119"/>
          <p:cNvSpPr/>
          <p:nvPr/>
        </p:nvSpPr>
        <p:spPr>
          <a:xfrm>
            <a:off x="7417269"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29</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21" name="Rectangle: Rounded Corners 120"/>
          <p:cNvSpPr/>
          <p:nvPr/>
        </p:nvSpPr>
        <p:spPr>
          <a:xfrm>
            <a:off x="7417269"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30</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22" name="Rectangle: Rounded Corners 121"/>
          <p:cNvSpPr/>
          <p:nvPr/>
        </p:nvSpPr>
        <p:spPr>
          <a:xfrm>
            <a:off x="6604212"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27</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23" name="Rectangle: Rounded Corners 122"/>
          <p:cNvSpPr/>
          <p:nvPr/>
        </p:nvSpPr>
        <p:spPr>
          <a:xfrm>
            <a:off x="6604212"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28</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25" name="Rectangle: Rounded Corners 124"/>
          <p:cNvSpPr/>
          <p:nvPr/>
        </p:nvSpPr>
        <p:spPr>
          <a:xfrm>
            <a:off x="1725870"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8</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26" name="Rectangle: Rounded Corners 125"/>
          <p:cNvSpPr/>
          <p:nvPr/>
        </p:nvSpPr>
        <p:spPr>
          <a:xfrm>
            <a:off x="1725870"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9</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27" name="Rectangle: Rounded Corners 126"/>
          <p:cNvSpPr/>
          <p:nvPr/>
        </p:nvSpPr>
        <p:spPr>
          <a:xfrm>
            <a:off x="912813"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6</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28" name="Rectangle: Rounded Corners 127"/>
          <p:cNvSpPr/>
          <p:nvPr/>
        </p:nvSpPr>
        <p:spPr>
          <a:xfrm>
            <a:off x="912813"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7</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39" name="Rectangle: Rounded Corners 138"/>
          <p:cNvSpPr/>
          <p:nvPr/>
        </p:nvSpPr>
        <p:spPr>
          <a:xfrm>
            <a:off x="3351984"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12</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40" name="Rectangle: Rounded Corners 139"/>
          <p:cNvSpPr/>
          <p:nvPr/>
        </p:nvSpPr>
        <p:spPr>
          <a:xfrm>
            <a:off x="3351984"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13</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41" name="Rectangle: Rounded Corners 140"/>
          <p:cNvSpPr/>
          <p:nvPr/>
        </p:nvSpPr>
        <p:spPr>
          <a:xfrm>
            <a:off x="2538927"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10</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42" name="Rectangle: Rounded Corners 141"/>
          <p:cNvSpPr/>
          <p:nvPr/>
        </p:nvSpPr>
        <p:spPr>
          <a:xfrm>
            <a:off x="2538927"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11</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45" name="Rectangle: Rounded Corners 144"/>
          <p:cNvSpPr/>
          <p:nvPr/>
        </p:nvSpPr>
        <p:spPr>
          <a:xfrm>
            <a:off x="8230326"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25</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46" name="Rectangle: Rounded Corners 145"/>
          <p:cNvSpPr/>
          <p:nvPr/>
        </p:nvSpPr>
        <p:spPr>
          <a:xfrm>
            <a:off x="8230326"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26</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47" name="Rectangle: Rounded Corners 146"/>
          <p:cNvSpPr/>
          <p:nvPr/>
        </p:nvSpPr>
        <p:spPr>
          <a:xfrm>
            <a:off x="7417269"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23</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48" name="Rectangle: Rounded Corners 147"/>
          <p:cNvSpPr/>
          <p:nvPr/>
        </p:nvSpPr>
        <p:spPr>
          <a:xfrm>
            <a:off x="7417269"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24</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49" name="Rectangle: Rounded Corners 148"/>
          <p:cNvSpPr/>
          <p:nvPr/>
        </p:nvSpPr>
        <p:spPr>
          <a:xfrm>
            <a:off x="6604212"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21</a:t>
            </a:r>
            <a:endParaRPr lang="en-IN" sz="1100" dirty="0">
              <a:latin typeface="Inter" panose="02000503000000020004" pitchFamily="50" charset="0"/>
              <a:ea typeface="Inter" panose="02000503000000020004" pitchFamily="50" charset="0"/>
              <a:cs typeface="Inter" panose="02000503000000020004" pitchFamily="50" charset="0"/>
            </a:endParaRPr>
          </a:p>
        </p:txBody>
      </p:sp>
      <p:sp>
        <p:nvSpPr>
          <p:cNvPr id="150" name="Rectangle: Rounded Corners 149"/>
          <p:cNvSpPr/>
          <p:nvPr/>
        </p:nvSpPr>
        <p:spPr>
          <a:xfrm>
            <a:off x="6604212"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22</a:t>
            </a:r>
            <a:endParaRPr lang="en-IN" sz="1100" dirty="0">
              <a:latin typeface="Inter" panose="02000503000000020004" pitchFamily="50" charset="0"/>
              <a:ea typeface="Inter" panose="02000503000000020004" pitchFamily="50" charset="0"/>
              <a:cs typeface="Inter" panose="02000503000000020004" pitchFamily="50" charset="0"/>
            </a:endParaRPr>
          </a:p>
        </p:txBody>
      </p:sp>
      <p:pic>
        <p:nvPicPr>
          <p:cNvPr id="24" name="Picture Placeholder 23" descr="Graphical user interface, application&#10;&#10;Description automatically generated"/>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7853" b="27853"/>
          <a:stretch>
            <a:fillRect/>
          </a:stretch>
        </p:blipFill>
        <p:spPr>
          <a:effectLst>
            <a:outerShdw blurRad="50800" dist="38100" dir="5400000" algn="t" rotWithShape="0">
              <a:prstClr val="black">
                <a:alpha val="20000"/>
              </a:prstClr>
            </a:outerShdw>
          </a:effectLst>
        </p:spPr>
      </p:pic>
      <p:pic>
        <p:nvPicPr>
          <p:cNvPr id="26" name="Picture Placeholder 25" descr="A group of people&#10;&#10;Description automatically generated with low confidence"/>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3056" t="5386" r="13056" b="19111"/>
          <a:stretch>
            <a:fillRect/>
          </a:stretch>
        </p:blipFill>
        <p:spPr>
          <a:xfrm>
            <a:off x="6605269" y="1786829"/>
            <a:ext cx="2234376" cy="1386224"/>
          </a:xfrm>
          <a:effectLst>
            <a:outerShdw blurRad="50800" dist="38100" dir="5400000" algn="t" rotWithShape="0">
              <a:prstClr val="black">
                <a:alpha val="20000"/>
              </a:prstClr>
            </a:outerShdw>
          </a:effectLst>
        </p:spPr>
      </p:pic>
      <p:pic>
        <p:nvPicPr>
          <p:cNvPr id="28" name="Picture Placeholder 27" descr="A picture containing text, person, floor, silhouette&#10;&#10;Description automatically generated"/>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3660" b="47198"/>
          <a:stretch>
            <a:fillRect/>
          </a:stretch>
        </p:blipFill>
        <p:spPr>
          <a:xfrm>
            <a:off x="915964" y="3354893"/>
            <a:ext cx="2250564" cy="1381525"/>
          </a:xfrm>
          <a:effectLst>
            <a:outerShdw blurRad="50800" dist="38100" dir="5400000" algn="t" rotWithShape="0">
              <a:prstClr val="black">
                <a:alpha val="20000"/>
              </a:prstClr>
            </a:outerShdw>
          </a:effectLst>
        </p:spPr>
      </p:pic>
      <p:pic>
        <p:nvPicPr>
          <p:cNvPr id="30" name="Picture Placeholder 29" descr="A picture containing text, water&#10;&#10;Description automatically generated"/>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4742" r="4742"/>
          <a:stretch>
            <a:fillRect/>
          </a:stretch>
        </p:blipFill>
        <p:spPr>
          <a:effectLst>
            <a:outerShdw blurRad="50800" dist="38100" dir="5400000" algn="t" rotWithShape="0">
              <a:prstClr val="black">
                <a:alpha val="20000"/>
              </a:prstClr>
            </a:outerShdw>
          </a:effectLst>
        </p:spPr>
      </p:pic>
      <p:pic>
        <p:nvPicPr>
          <p:cNvPr id="34" name="Picture Placeholder 33" descr="A poster of a group of people jumping in the air&#10;&#10;Description automatically generated with low confidence"/>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t="24985" b="33591"/>
          <a:stretch>
            <a:fillRect/>
          </a:stretch>
        </p:blipFill>
        <p:spPr>
          <a:xfrm>
            <a:off x="9044809" y="4919777"/>
            <a:ext cx="2232758" cy="1386248"/>
          </a:xfrm>
          <a:effectLst>
            <a:outerShdw blurRad="50800" dist="38100" dir="5400000" algn="t" rotWithShape="0">
              <a:prstClr val="black">
                <a:alpha val="20000"/>
              </a:prstClr>
            </a:outerShdw>
          </a:effectLst>
        </p:spPr>
      </p:pic>
      <p:pic>
        <p:nvPicPr>
          <p:cNvPr id="32" name="Picture Placeholder 31" descr="A group of people posing for the camera&#10;&#10;Description automatically generated"/>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4251" r="4251"/>
          <a:stretch>
            <a:fillRect/>
          </a:stretch>
        </p:blipFill>
        <p:spPr>
          <a:effectLst>
            <a:outerShdw blurRad="50800" dist="38100" dir="5400000" algn="t" rotWithShape="0">
              <a:prstClr val="black">
                <a:alpha val="20000"/>
              </a:prstClr>
            </a:outerShdw>
          </a:effectLst>
        </p:spPr>
      </p:pic>
      <p:sp>
        <p:nvSpPr>
          <p:cNvPr id="94" name="Rectangle: Rounded Corners 93"/>
          <p:cNvSpPr/>
          <p:nvPr/>
        </p:nvSpPr>
        <p:spPr>
          <a:xfrm>
            <a:off x="2538925" y="1786805"/>
            <a:ext cx="2239030" cy="1389149"/>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accent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5" name="TextBox 94"/>
          <p:cNvSpPr txBox="1"/>
          <p:nvPr/>
        </p:nvSpPr>
        <p:spPr>
          <a:xfrm>
            <a:off x="3026788" y="2756028"/>
            <a:ext cx="1430388" cy="294696"/>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NOV 6 - ARCANE</a:t>
            </a:r>
            <a:endParaRPr lang="en-IN" sz="1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96" name="Rectangle: Rounded Corners 95"/>
          <p:cNvSpPr/>
          <p:nvPr/>
        </p:nvSpPr>
        <p:spPr>
          <a:xfrm>
            <a:off x="6600615" y="1786805"/>
            <a:ext cx="2234376" cy="1386224"/>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E50914">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TextBox 96"/>
          <p:cNvSpPr txBox="1"/>
          <p:nvPr/>
        </p:nvSpPr>
        <p:spPr>
          <a:xfrm>
            <a:off x="6817854" y="2753988"/>
            <a:ext cx="1769243" cy="294075"/>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NOV 12 – RED NOTICE</a:t>
            </a:r>
            <a:endParaRPr lang="en-IN" sz="1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98" name="Rectangle: Rounded Corners 97"/>
          <p:cNvSpPr/>
          <p:nvPr/>
        </p:nvSpPr>
        <p:spPr>
          <a:xfrm>
            <a:off x="912813" y="3354892"/>
            <a:ext cx="2250564" cy="1381525"/>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9" name="TextBox 98"/>
          <p:cNvSpPr txBox="1"/>
          <p:nvPr/>
        </p:nvSpPr>
        <p:spPr>
          <a:xfrm>
            <a:off x="1010071" y="4342478"/>
            <a:ext cx="2121694" cy="29307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NOV 19 – COWBOY BEBOP</a:t>
            </a:r>
            <a:endParaRPr lang="en-IN" sz="1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00" name="Rectangle: Rounded Corners 99"/>
          <p:cNvSpPr/>
          <p:nvPr/>
        </p:nvSpPr>
        <p:spPr>
          <a:xfrm>
            <a:off x="8222808" y="3350169"/>
            <a:ext cx="2232758" cy="1386248"/>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p:cNvSpPr txBox="1"/>
          <p:nvPr/>
        </p:nvSpPr>
        <p:spPr>
          <a:xfrm>
            <a:off x="8408267" y="4341131"/>
            <a:ext cx="1861843" cy="294081"/>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DEC 1 – LOST IN SPACE</a:t>
            </a:r>
            <a:endParaRPr lang="en-IN" sz="1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06" name="Rectangle: Rounded Corners 105"/>
          <p:cNvSpPr/>
          <p:nvPr/>
        </p:nvSpPr>
        <p:spPr>
          <a:xfrm>
            <a:off x="4166471" y="4922225"/>
            <a:ext cx="2255084" cy="1386500"/>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accent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7" name="TextBox 106"/>
          <p:cNvSpPr txBox="1"/>
          <p:nvPr/>
        </p:nvSpPr>
        <p:spPr>
          <a:xfrm>
            <a:off x="4339789" y="5948740"/>
            <a:ext cx="1934164" cy="294134"/>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DEC 17 - THE WITCHER </a:t>
            </a:r>
            <a:endParaRPr lang="en-IN" sz="1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08" name="Rectangle: Rounded Corners 107"/>
          <p:cNvSpPr/>
          <p:nvPr/>
        </p:nvSpPr>
        <p:spPr>
          <a:xfrm>
            <a:off x="9043191" y="4919526"/>
            <a:ext cx="2232758" cy="1386248"/>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9" name="TextBox 108"/>
          <p:cNvSpPr txBox="1"/>
          <p:nvPr/>
        </p:nvSpPr>
        <p:spPr>
          <a:xfrm>
            <a:off x="9333135" y="5946105"/>
            <a:ext cx="1678777" cy="294081"/>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DEC 31 – COBRA KAI</a:t>
            </a:r>
            <a:endParaRPr lang="en-IN" sz="1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47" name="Picture Placeholder 46" descr="A person holding an object&#10;&#10;Description automatically generated with medium confidence"/>
          <p:cNvPicPr>
            <a:picLocks noGrp="1" noChangeAspect="1"/>
          </p:cNvPicPr>
          <p:nvPr>
            <p:ph type="pic" sz="quarter" idx="10"/>
          </p:nvPr>
        </p:nvPicPr>
        <p:blipFill rotWithShape="1">
          <a:blip r:embed="rId1">
            <a:extLst>
              <a:ext uri="{28A0092B-C50C-407E-A947-70E740481C1C}">
                <a14:useLocalDpi xmlns:a14="http://schemas.microsoft.com/office/drawing/2010/main" val="0"/>
              </a:ext>
            </a:extLst>
          </a:blip>
          <a:srcRect l="26293" t="-3385" r="7800" b="3385"/>
          <a:stretch>
            <a:fillRect/>
          </a:stretch>
        </p:blipFill>
        <p:spPr>
          <a:xfrm>
            <a:off x="3746497" y="-288470"/>
            <a:ext cx="8724904" cy="7445376"/>
          </a:xfrm>
        </p:spPr>
      </p:pic>
      <p:sp>
        <p:nvSpPr>
          <p:cNvPr id="5" name="Rectangle: Rounded Corners 4"/>
          <p:cNvSpPr/>
          <p:nvPr/>
        </p:nvSpPr>
        <p:spPr>
          <a:xfrm>
            <a:off x="3746500" y="1"/>
            <a:ext cx="8445499" cy="6857998"/>
          </a:xfrm>
          <a:prstGeom prst="roundRect">
            <a:avLst>
              <a:gd name="adj" fmla="val 0"/>
            </a:avLst>
          </a:prstGeom>
          <a:gradFill>
            <a:gsLst>
              <a:gs pos="0">
                <a:schemeClr val="bg2">
                  <a:lumMod val="10000"/>
                  <a:alpha val="0"/>
                </a:schemeClr>
              </a:gs>
              <a:gs pos="99000">
                <a:schemeClr val="tx2">
                  <a:lumMod val="5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p:cNvSpPr/>
          <p:nvPr/>
        </p:nvSpPr>
        <p:spPr>
          <a:xfrm>
            <a:off x="3746501" y="3773713"/>
            <a:ext cx="8445499" cy="3084285"/>
          </a:xfrm>
          <a:prstGeom prst="roundRect">
            <a:avLst>
              <a:gd name="adj" fmla="val 0"/>
            </a:avLst>
          </a:prstGeom>
          <a:gradFill>
            <a:gsLst>
              <a:gs pos="0">
                <a:schemeClr val="bg2">
                  <a:lumMod val="10000"/>
                  <a:alpha val="0"/>
                </a:schemeClr>
              </a:gs>
              <a:gs pos="99000">
                <a:schemeClr val="bg2">
                  <a:lumMod val="1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p:cNvSpPr/>
          <p:nvPr/>
        </p:nvSpPr>
        <p:spPr>
          <a:xfrm rot="5400000">
            <a:off x="2886527" y="859976"/>
            <a:ext cx="6858000" cy="5138057"/>
          </a:xfrm>
          <a:prstGeom prst="roundRect">
            <a:avLst>
              <a:gd name="adj" fmla="val 0"/>
            </a:avLst>
          </a:prstGeom>
          <a:gradFill>
            <a:gsLst>
              <a:gs pos="0">
                <a:schemeClr val="bg2">
                  <a:lumMod val="10000"/>
                  <a:alpha val="0"/>
                </a:schemeClr>
              </a:gs>
              <a:gs pos="100000">
                <a:schemeClr val="tx2">
                  <a:lumMod val="5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p:cNvSpPr/>
          <p:nvPr/>
        </p:nvSpPr>
        <p:spPr>
          <a:xfrm rot="5400000">
            <a:off x="2857499" y="859970"/>
            <a:ext cx="6858000" cy="5138057"/>
          </a:xfrm>
          <a:prstGeom prst="roundRect">
            <a:avLst>
              <a:gd name="adj" fmla="val 0"/>
            </a:avLst>
          </a:prstGeom>
          <a:gradFill>
            <a:gsLst>
              <a:gs pos="0">
                <a:schemeClr val="bg2">
                  <a:lumMod val="10000"/>
                  <a:alpha val="0"/>
                </a:schemeClr>
              </a:gs>
              <a:gs pos="100000">
                <a:schemeClr val="bg2">
                  <a:lumMod val="1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p:cNvSpPr txBox="1"/>
          <p:nvPr/>
        </p:nvSpPr>
        <p:spPr>
          <a:xfrm>
            <a:off x="774698" y="2025954"/>
            <a:ext cx="3471976"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THE WITCHER</a:t>
            </a:r>
            <a:endPar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nvGrpSpPr>
          <p:cNvPr id="4" name="Group 3"/>
          <p:cNvGrpSpPr/>
          <p:nvPr/>
        </p:nvGrpSpPr>
        <p:grpSpPr>
          <a:xfrm>
            <a:off x="798513" y="2686829"/>
            <a:ext cx="1317452" cy="261610"/>
            <a:chOff x="841426" y="2624453"/>
            <a:chExt cx="1317452" cy="261610"/>
          </a:xfrm>
        </p:grpSpPr>
        <p:sp>
          <p:nvSpPr>
            <p:cNvPr id="12" name="TextBox 11"/>
            <p:cNvSpPr txBox="1"/>
            <p:nvPr/>
          </p:nvSpPr>
          <p:spPr>
            <a:xfrm>
              <a:off x="841426" y="2624453"/>
              <a:ext cx="556563"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2020</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3" name="TextBox 12"/>
            <p:cNvSpPr txBox="1"/>
            <p:nvPr/>
          </p:nvSpPr>
          <p:spPr>
            <a:xfrm>
              <a:off x="1466060" y="2624453"/>
              <a:ext cx="692818"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English</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4" name="TextBox 13"/>
            <p:cNvSpPr txBox="1"/>
            <p:nvPr/>
          </p:nvSpPr>
          <p:spPr>
            <a:xfrm>
              <a:off x="1309399" y="2624453"/>
              <a:ext cx="237566"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15" name="TextBox 14"/>
          <p:cNvSpPr txBox="1"/>
          <p:nvPr/>
        </p:nvSpPr>
        <p:spPr>
          <a:xfrm>
            <a:off x="798513" y="3024539"/>
            <a:ext cx="4441774" cy="577017"/>
          </a:xfrm>
          <a:prstGeom prst="rect">
            <a:avLst/>
          </a:prstGeom>
          <a:noFill/>
        </p:spPr>
        <p:txBody>
          <a:bodyPr wrap="square" rtlCol="0">
            <a:spAutoFit/>
          </a:bodyPr>
          <a:lstStyle/>
          <a:p>
            <a:pPr>
              <a:lnSpc>
                <a:spcPct val="12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elit, sed do nisin eiusmod tempor incididunt ut labore et dolore magna aliqua. Ut enim ad minim veniam, quis nostrud exercitation ullamco laboris ut aliquip ex ea commodo</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16" name="TextBox 15"/>
          <p:cNvSpPr txBox="1"/>
          <p:nvPr/>
        </p:nvSpPr>
        <p:spPr>
          <a:xfrm>
            <a:off x="798513" y="3626380"/>
            <a:ext cx="1139774" cy="230832"/>
          </a:xfrm>
          <a:prstGeom prst="rect">
            <a:avLst/>
          </a:prstGeom>
          <a:noFill/>
        </p:spPr>
        <p:txBody>
          <a:bodyPr wrap="square" rtlCol="0">
            <a:spAutoFit/>
          </a:bodyPr>
          <a:lstStyle/>
          <a:p>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Action, Drama</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grpSp>
        <p:nvGrpSpPr>
          <p:cNvPr id="2" name="Group 1"/>
          <p:cNvGrpSpPr/>
          <p:nvPr/>
        </p:nvGrpSpPr>
        <p:grpSpPr>
          <a:xfrm>
            <a:off x="889592" y="3984590"/>
            <a:ext cx="2412622" cy="351308"/>
            <a:chOff x="893688" y="3984590"/>
            <a:chExt cx="2412622" cy="351308"/>
          </a:xfrm>
        </p:grpSpPr>
        <p:sp>
          <p:nvSpPr>
            <p:cNvPr id="17" name="Oval 16"/>
            <p:cNvSpPr/>
            <p:nvPr/>
          </p:nvSpPr>
          <p:spPr>
            <a:xfrm>
              <a:off x="893688"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p:cNvSpPr/>
            <p:nvPr/>
          </p:nvSpPr>
          <p:spPr>
            <a:xfrm>
              <a:off x="1410543"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p:cNvSpPr/>
            <p:nvPr/>
          </p:nvSpPr>
          <p:spPr>
            <a:xfrm>
              <a:off x="1927398"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p:cNvSpPr/>
            <p:nvPr/>
          </p:nvSpPr>
          <p:spPr>
            <a:xfrm>
              <a:off x="2444253"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Freeform 1"/>
            <p:cNvSpPr>
              <a:spLocks noChangeArrowheads="1"/>
            </p:cNvSpPr>
            <p:nvPr/>
          </p:nvSpPr>
          <p:spPr bwMode="auto">
            <a:xfrm>
              <a:off x="1529714" y="4114947"/>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p:spPr>
          <p:txBody>
            <a:bodyPr wrap="none" anchor="ctr"/>
            <a:lstStyle/>
            <a:p>
              <a:endParaRPr lang="en-US" sz="900" dirty="0">
                <a:solidFill>
                  <a:srgbClr val="000000"/>
                </a:solidFill>
              </a:endParaRPr>
            </a:p>
          </p:txBody>
        </p:sp>
        <p:sp>
          <p:nvSpPr>
            <p:cNvPr id="22" name="Freeform 46"/>
            <p:cNvSpPr>
              <a:spLocks noChangeArrowheads="1"/>
            </p:cNvSpPr>
            <p:nvPr/>
          </p:nvSpPr>
          <p:spPr bwMode="auto">
            <a:xfrm>
              <a:off x="2044333" y="4104321"/>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p:spPr>
          <p:txBody>
            <a:bodyPr wrap="none" anchor="ctr"/>
            <a:lstStyle/>
            <a:p>
              <a:endParaRPr lang="en-US" sz="900" dirty="0">
                <a:solidFill>
                  <a:srgbClr val="000000"/>
                </a:solidFill>
              </a:endParaRPr>
            </a:p>
          </p:txBody>
        </p:sp>
        <p:sp>
          <p:nvSpPr>
            <p:cNvPr id="23" name="Freeform 97"/>
            <p:cNvSpPr>
              <a:spLocks noChangeArrowheads="1"/>
            </p:cNvSpPr>
            <p:nvPr/>
          </p:nvSpPr>
          <p:spPr bwMode="auto">
            <a:xfrm>
              <a:off x="1028384" y="4108315"/>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p:spPr>
          <p:txBody>
            <a:bodyPr wrap="none" anchor="ctr"/>
            <a:lstStyle/>
            <a:p>
              <a:endParaRPr lang="en-US" sz="900" dirty="0">
                <a:solidFill>
                  <a:srgbClr val="000000"/>
                </a:solidFill>
              </a:endParaRPr>
            </a:p>
          </p:txBody>
        </p:sp>
        <p:sp>
          <p:nvSpPr>
            <p:cNvPr id="26" name="Oval 25"/>
            <p:cNvSpPr/>
            <p:nvPr/>
          </p:nvSpPr>
          <p:spPr>
            <a:xfrm>
              <a:off x="2955002"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reeform 7"/>
            <p:cNvSpPr>
              <a:spLocks noChangeArrowheads="1"/>
            </p:cNvSpPr>
            <p:nvPr/>
          </p:nvSpPr>
          <p:spPr bwMode="auto">
            <a:xfrm>
              <a:off x="3081444" y="4103762"/>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p:spPr>
          <p:txBody>
            <a:bodyPr wrap="none" anchor="ctr"/>
            <a:lstStyle/>
            <a:p>
              <a:endParaRPr lang="en-US" sz="900" dirty="0">
                <a:solidFill>
                  <a:srgbClr val="000000"/>
                </a:solidFill>
              </a:endParaRPr>
            </a:p>
          </p:txBody>
        </p:sp>
        <p:sp>
          <p:nvSpPr>
            <p:cNvPr id="29" name="Freeform 170"/>
            <p:cNvSpPr>
              <a:spLocks noChangeArrowheads="1"/>
            </p:cNvSpPr>
            <p:nvPr/>
          </p:nvSpPr>
          <p:spPr bwMode="auto">
            <a:xfrm>
              <a:off x="2559032" y="4088622"/>
              <a:ext cx="120448" cy="129185"/>
            </a:xfrm>
            <a:custGeom>
              <a:avLst/>
              <a:gdLst>
                <a:gd name="T0" fmla="*/ 283 w 391"/>
                <a:gd name="T1" fmla="*/ 178 h 463"/>
                <a:gd name="T2" fmla="*/ 283 w 391"/>
                <a:gd name="T3" fmla="*/ 178 h 463"/>
                <a:gd name="T4" fmla="*/ 319 w 391"/>
                <a:gd name="T5" fmla="*/ 18 h 463"/>
                <a:gd name="T6" fmla="*/ 204 w 391"/>
                <a:gd name="T7" fmla="*/ 134 h 463"/>
                <a:gd name="T8" fmla="*/ 98 w 391"/>
                <a:gd name="T9" fmla="*/ 231 h 463"/>
                <a:gd name="T10" fmla="*/ 98 w 391"/>
                <a:gd name="T11" fmla="*/ 400 h 463"/>
                <a:gd name="T12" fmla="*/ 310 w 391"/>
                <a:gd name="T13" fmla="*/ 462 h 463"/>
                <a:gd name="T14" fmla="*/ 390 w 391"/>
                <a:gd name="T15" fmla="*/ 222 h 463"/>
                <a:gd name="T16" fmla="*/ 283 w 391"/>
                <a:gd name="T17" fmla="*/ 178 h 463"/>
                <a:gd name="T18" fmla="*/ 71 w 391"/>
                <a:gd name="T19" fmla="*/ 178 h 463"/>
                <a:gd name="T20" fmla="*/ 71 w 391"/>
                <a:gd name="T21" fmla="*/ 178 h 463"/>
                <a:gd name="T22" fmla="*/ 0 w 391"/>
                <a:gd name="T23" fmla="*/ 257 h 463"/>
                <a:gd name="T24" fmla="*/ 0 w 391"/>
                <a:gd name="T25" fmla="*/ 372 h 463"/>
                <a:gd name="T26" fmla="*/ 71 w 391"/>
                <a:gd name="T27" fmla="*/ 453 h 463"/>
                <a:gd name="T28" fmla="*/ 44 w 391"/>
                <a:gd name="T29" fmla="*/ 400 h 463"/>
                <a:gd name="T30" fmla="*/ 44 w 391"/>
                <a:gd name="T31" fmla="*/ 240 h 463"/>
                <a:gd name="T32" fmla="*/ 71 w 391"/>
                <a:gd name="T33" fmla="*/ 17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3">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chemeClr val="bg1"/>
            </a:solidFill>
            <a:ln>
              <a:noFill/>
            </a:ln>
            <a:effectLst/>
          </p:spPr>
          <p:txBody>
            <a:bodyPr wrap="none" anchor="ctr"/>
            <a:lstStyle/>
            <a:p>
              <a:endParaRPr lang="en-US" sz="900" dirty="0">
                <a:solidFill>
                  <a:srgbClr val="000000"/>
                </a:solidFill>
              </a:endParaRPr>
            </a:p>
          </p:txBody>
        </p:sp>
      </p:grpSp>
      <p:sp>
        <p:nvSpPr>
          <p:cNvPr id="35" name="TextBox 34"/>
          <p:cNvSpPr txBox="1"/>
          <p:nvPr/>
        </p:nvSpPr>
        <p:spPr>
          <a:xfrm>
            <a:off x="841426" y="4579179"/>
            <a:ext cx="798617"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Season 1</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6" name="Freeform 97"/>
          <p:cNvSpPr>
            <a:spLocks noChangeArrowheads="1"/>
          </p:cNvSpPr>
          <p:nvPr/>
        </p:nvSpPr>
        <p:spPr bwMode="auto">
          <a:xfrm rot="5400000">
            <a:off x="1634462" y="4664405"/>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p:spPr>
        <p:txBody>
          <a:bodyPr wrap="none" anchor="ctr"/>
          <a:lstStyle/>
          <a:p>
            <a:endParaRPr lang="en-US" sz="900" dirty="0">
              <a:solidFill>
                <a:srgbClr val="000000"/>
              </a:solidFill>
            </a:endParaRPr>
          </a:p>
        </p:txBody>
      </p:sp>
      <p:grpSp>
        <p:nvGrpSpPr>
          <p:cNvPr id="7" name="Group 6"/>
          <p:cNvGrpSpPr/>
          <p:nvPr/>
        </p:nvGrpSpPr>
        <p:grpSpPr>
          <a:xfrm>
            <a:off x="880066" y="1675138"/>
            <a:ext cx="1106554" cy="274716"/>
            <a:chOff x="899825" y="1675138"/>
            <a:chExt cx="1106554" cy="274716"/>
          </a:xfrm>
        </p:grpSpPr>
        <p:sp>
          <p:nvSpPr>
            <p:cNvPr id="37" name="Rectangle: Rounded Corners 36"/>
            <p:cNvSpPr/>
            <p:nvPr/>
          </p:nvSpPr>
          <p:spPr>
            <a:xfrm>
              <a:off x="899825"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16+</a:t>
              </a:r>
              <a:endParaRPr lang="en-IN" sz="1100" dirty="0">
                <a:latin typeface="Inter Light" panose="02000403000000020004" pitchFamily="50" charset="0"/>
                <a:ea typeface="Inter Light" panose="02000403000000020004" pitchFamily="50" charset="0"/>
                <a:cs typeface="Inter Light" panose="02000403000000020004" pitchFamily="50" charset="0"/>
              </a:endParaRPr>
            </a:p>
          </p:txBody>
        </p:sp>
        <p:sp>
          <p:nvSpPr>
            <p:cNvPr id="38" name="Rectangle: Rounded Corners 37"/>
            <p:cNvSpPr/>
            <p:nvPr/>
          </p:nvSpPr>
          <p:spPr>
            <a:xfrm>
              <a:off x="1503154"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CC</a:t>
              </a:r>
              <a:endParaRPr lang="en-IN" sz="1100" dirty="0">
                <a:latin typeface="Inter Light" panose="02000403000000020004" pitchFamily="50" charset="0"/>
                <a:ea typeface="Inter Light" panose="02000403000000020004" pitchFamily="50" charset="0"/>
                <a:cs typeface="Inter Light" panose="02000403000000020004" pitchFamily="50" charset="0"/>
              </a:endParaRPr>
            </a:p>
          </p:txBody>
        </p:sp>
      </p:grpSp>
      <p:pic>
        <p:nvPicPr>
          <p:cNvPr id="54" name="Picture Placeholder 53" descr="A picture containing person, outdoor&#10;&#10;Description automatically generated"/>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75" r="775"/>
          <a:stretch>
            <a:fillRect/>
          </a:stretch>
        </p:blipFill>
        <p:spPr>
          <a:effectLst>
            <a:outerShdw blurRad="127000" dist="114300" dir="5400000" algn="t" rotWithShape="0">
              <a:prstClr val="black">
                <a:alpha val="30000"/>
              </a:prstClr>
            </a:outerShdw>
          </a:effectLst>
        </p:spPr>
      </p:pic>
      <p:pic>
        <p:nvPicPr>
          <p:cNvPr id="56" name="Picture Placeholder 55" descr="A picture containing person, building, outdoor&#10;&#10;Description automatically generated"/>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156" r="1156"/>
          <a:stretch>
            <a:fillRect/>
          </a:stretch>
        </p:blipFill>
        <p:spPr>
          <a:xfrm>
            <a:off x="3514918" y="5007203"/>
            <a:ext cx="2285908" cy="1305728"/>
          </a:xfrm>
          <a:effectLst>
            <a:outerShdw blurRad="50800" dist="38100" dir="5400000" algn="t" rotWithShape="0">
              <a:prstClr val="black">
                <a:alpha val="20000"/>
              </a:prstClr>
            </a:outerShdw>
          </a:effectLst>
        </p:spPr>
      </p:pic>
      <p:pic>
        <p:nvPicPr>
          <p:cNvPr id="58" name="Picture Placeholder 57" descr="A picture containing person&#10;&#10;Description automatically generated"/>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009" r="1009"/>
          <a:stretch>
            <a:fillRect/>
          </a:stretch>
        </p:blipFill>
        <p:spPr>
          <a:effectLst>
            <a:outerShdw blurRad="50800" dist="38100" dir="5400000" algn="t" rotWithShape="0">
              <a:prstClr val="black">
                <a:alpha val="20000"/>
              </a:prstClr>
            </a:outerShdw>
          </a:effectLst>
        </p:spPr>
      </p:pic>
      <p:pic>
        <p:nvPicPr>
          <p:cNvPr id="60" name="Picture Placeholder 59" descr="A person standing in front of a group of people in a church&#10;&#10;Description automatically generated with low confidence"/>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7158" b="7158"/>
          <a:stretch>
            <a:fillRect/>
          </a:stretch>
        </p:blipFill>
        <p:spPr>
          <a:effectLst>
            <a:outerShdw blurRad="50800" dist="38100" dir="5400000" algn="t" rotWithShape="0">
              <a:prstClr val="black">
                <a:alpha val="20000"/>
              </a:prstClr>
            </a:outerShdw>
          </a:effectLst>
        </p:spPr>
      </p:pic>
      <p:pic>
        <p:nvPicPr>
          <p:cNvPr id="62" name="Picture Placeholder 61" descr="A group of people sitting in a room&#10;&#10;Description automatically generated with medium confidence"/>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717" r="717"/>
          <a:stretch>
            <a:fillRect/>
          </a:stretch>
        </p:blipFill>
        <p:spPr>
          <a:effectLst>
            <a:outerShdw blurRad="50800" dist="38100" dir="5400000" algn="t" rotWithShape="0">
              <a:prstClr val="black">
                <a:alpha val="20000"/>
              </a:prstClr>
            </a:outerShdw>
          </a:effectLst>
        </p:spPr>
      </p:pic>
      <p:sp>
        <p:nvSpPr>
          <p:cNvPr id="63" name="TextBox 62"/>
          <p:cNvSpPr txBox="1"/>
          <p:nvPr/>
        </p:nvSpPr>
        <p:spPr>
          <a:xfrm>
            <a:off x="880066" y="6045378"/>
            <a:ext cx="840295"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1</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4" name="TextBox 63"/>
          <p:cNvSpPr txBox="1"/>
          <p:nvPr/>
        </p:nvSpPr>
        <p:spPr>
          <a:xfrm>
            <a:off x="3514917" y="6045378"/>
            <a:ext cx="859531"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2</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5" name="TextBox 64"/>
          <p:cNvSpPr txBox="1"/>
          <p:nvPr/>
        </p:nvSpPr>
        <p:spPr>
          <a:xfrm>
            <a:off x="6159291" y="6045378"/>
            <a:ext cx="864339"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3</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6" name="TextBox 65"/>
          <p:cNvSpPr txBox="1"/>
          <p:nvPr/>
        </p:nvSpPr>
        <p:spPr>
          <a:xfrm>
            <a:off x="8779605" y="6045378"/>
            <a:ext cx="867545"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4</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7" name="TextBox 66"/>
          <p:cNvSpPr txBox="1"/>
          <p:nvPr/>
        </p:nvSpPr>
        <p:spPr>
          <a:xfrm>
            <a:off x="11411948" y="6045378"/>
            <a:ext cx="862737"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5</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5" name="Chart 4"/>
          <p:cNvGraphicFramePr/>
          <p:nvPr/>
        </p:nvGraphicFramePr>
        <p:xfrm>
          <a:off x="874713" y="1744940"/>
          <a:ext cx="9766300" cy="3004860"/>
        </p:xfrm>
        <a:graphic>
          <a:graphicData uri="http://schemas.openxmlformats.org/drawingml/2006/chart">
            <c:chart xmlns:c="http://schemas.openxmlformats.org/drawingml/2006/chart" xmlns:r="http://schemas.openxmlformats.org/officeDocument/2006/relationships" r:id="rId1"/>
          </a:graphicData>
        </a:graphic>
      </p:graphicFrame>
      <p:sp>
        <p:nvSpPr>
          <p:cNvPr id="6" name="TextBox 5"/>
          <p:cNvSpPr txBox="1"/>
          <p:nvPr/>
        </p:nvSpPr>
        <p:spPr>
          <a:xfrm>
            <a:off x="1105173" y="5156602"/>
            <a:ext cx="2683876"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TOTAL WATCHTIME</a:t>
            </a:r>
            <a:endPar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endParaRPr>
          </a:p>
        </p:txBody>
      </p:sp>
      <p:sp>
        <p:nvSpPr>
          <p:cNvPr id="7" name="TextBox 6"/>
          <p:cNvSpPr txBox="1"/>
          <p:nvPr/>
        </p:nvSpPr>
        <p:spPr>
          <a:xfrm>
            <a:off x="1105173" y="5627784"/>
            <a:ext cx="1024639"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860 hrs</a:t>
            </a:r>
            <a:endParaRPr lang="en-IN"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8" name="TextBox 7"/>
          <p:cNvSpPr txBox="1"/>
          <p:nvPr/>
        </p:nvSpPr>
        <p:spPr>
          <a:xfrm>
            <a:off x="6317474" y="5156602"/>
            <a:ext cx="1809854"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TOP GENRES</a:t>
            </a:r>
            <a:endPar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endParaRPr>
          </a:p>
        </p:txBody>
      </p:sp>
      <p:sp>
        <p:nvSpPr>
          <p:cNvPr id="9" name="TextBox 8"/>
          <p:cNvSpPr txBox="1"/>
          <p:nvPr/>
        </p:nvSpPr>
        <p:spPr>
          <a:xfrm>
            <a:off x="6302084" y="5650329"/>
            <a:ext cx="3467616"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Drama, Action, Sci-Fi, Fantasy</a:t>
            </a:r>
            <a:endParaRPr lang="en-IN"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0" name="TextBox 9"/>
          <p:cNvSpPr txBox="1"/>
          <p:nvPr/>
        </p:nvSpPr>
        <p:spPr>
          <a:xfrm>
            <a:off x="1114504" y="6040594"/>
            <a:ext cx="1731564"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which is about 36 days</a:t>
            </a:r>
            <a:endParaRPr lang="en-IN" sz="11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1" name="TextBox 10"/>
          <p:cNvSpPr txBox="1"/>
          <p:nvPr/>
        </p:nvSpPr>
        <p:spPr>
          <a:xfrm>
            <a:off x="6317474" y="6052526"/>
            <a:ext cx="1183337"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from 32 shows</a:t>
            </a:r>
            <a:endParaRPr lang="en-IN" sz="11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2" name="TextBox 11"/>
          <p:cNvSpPr txBox="1"/>
          <p:nvPr/>
        </p:nvSpPr>
        <p:spPr>
          <a:xfrm>
            <a:off x="798513" y="433099"/>
            <a:ext cx="3151504"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YOUR STATS</a:t>
            </a:r>
            <a:endPar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3" name="TextBox 12"/>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14" name="Freeform: Shape 13"/>
          <p:cNvSpPr>
            <a:spLocks noChangeArrowheads="1"/>
          </p:cNvSpPr>
          <p:nvPr/>
        </p:nvSpPr>
        <p:spPr bwMode="auto">
          <a:xfrm>
            <a:off x="874713" y="5248495"/>
            <a:ext cx="207600" cy="203640"/>
          </a:xfrm>
          <a:custGeom>
            <a:avLst/>
            <a:gdLst>
              <a:gd name="connsiteX0" fmla="*/ 126590 w 276316"/>
              <a:gd name="connsiteY0" fmla="*/ 58021 h 271044"/>
              <a:gd name="connsiteX1" fmla="*/ 147886 w 276316"/>
              <a:gd name="connsiteY1" fmla="*/ 58021 h 271044"/>
              <a:gd name="connsiteX2" fmla="*/ 147886 w 276316"/>
              <a:gd name="connsiteY2" fmla="*/ 125736 h 271044"/>
              <a:gd name="connsiteX3" fmla="*/ 189295 w 276316"/>
              <a:gd name="connsiteY3" fmla="*/ 173849 h 271044"/>
              <a:gd name="connsiteX4" fmla="*/ 179238 w 276316"/>
              <a:gd name="connsiteY4" fmla="*/ 189292 h 271044"/>
              <a:gd name="connsiteX5" fmla="*/ 126590 w 276316"/>
              <a:gd name="connsiteY5" fmla="*/ 137021 h 271044"/>
              <a:gd name="connsiteX6" fmla="*/ 138458 w 276316"/>
              <a:gd name="connsiteY6" fmla="*/ 26984 h 271044"/>
              <a:gd name="connsiteX7" fmla="*/ 31767 w 276316"/>
              <a:gd name="connsiteY7" fmla="*/ 133123 h 271044"/>
              <a:gd name="connsiteX8" fmla="*/ 138458 w 276316"/>
              <a:gd name="connsiteY8" fmla="*/ 239262 h 271044"/>
              <a:gd name="connsiteX9" fmla="*/ 244548 w 276316"/>
              <a:gd name="connsiteY9" fmla="*/ 133123 h 271044"/>
              <a:gd name="connsiteX10" fmla="*/ 138458 w 276316"/>
              <a:gd name="connsiteY10" fmla="*/ 26984 h 271044"/>
              <a:gd name="connsiteX11" fmla="*/ 138458 w 276316"/>
              <a:gd name="connsiteY11" fmla="*/ 0 h 271044"/>
              <a:gd name="connsiteX12" fmla="*/ 276316 w 276316"/>
              <a:gd name="connsiteY12" fmla="*/ 133123 h 271044"/>
              <a:gd name="connsiteX13" fmla="*/ 138458 w 276316"/>
              <a:gd name="connsiteY13" fmla="*/ 271044 h 271044"/>
              <a:gd name="connsiteX14" fmla="*/ 0 w 276316"/>
              <a:gd name="connsiteY14" fmla="*/ 133123 h 271044"/>
              <a:gd name="connsiteX15" fmla="*/ 138458 w 276316"/>
              <a:gd name="connsiteY15" fmla="*/ 0 h 2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16" h="271044">
                <a:moveTo>
                  <a:pt x="126590" y="58021"/>
                </a:moveTo>
                <a:lnTo>
                  <a:pt x="147886" y="58021"/>
                </a:lnTo>
                <a:lnTo>
                  <a:pt x="147886" y="125736"/>
                </a:lnTo>
                <a:lnTo>
                  <a:pt x="189295" y="173849"/>
                </a:lnTo>
                <a:lnTo>
                  <a:pt x="179238" y="189292"/>
                </a:lnTo>
                <a:lnTo>
                  <a:pt x="126590" y="137021"/>
                </a:lnTo>
                <a:close/>
                <a:moveTo>
                  <a:pt x="138458" y="26984"/>
                </a:moveTo>
                <a:cubicBezTo>
                  <a:pt x="79718" y="26984"/>
                  <a:pt x="31767" y="74357"/>
                  <a:pt x="31767" y="133123"/>
                </a:cubicBezTo>
                <a:cubicBezTo>
                  <a:pt x="31767" y="191290"/>
                  <a:pt x="79718" y="239262"/>
                  <a:pt x="138458" y="239262"/>
                </a:cubicBezTo>
                <a:cubicBezTo>
                  <a:pt x="196598" y="239262"/>
                  <a:pt x="244548" y="191290"/>
                  <a:pt x="244548" y="133123"/>
                </a:cubicBezTo>
                <a:cubicBezTo>
                  <a:pt x="244548" y="74357"/>
                  <a:pt x="196598" y="26984"/>
                  <a:pt x="138458" y="26984"/>
                </a:cubicBezTo>
                <a:close/>
                <a:moveTo>
                  <a:pt x="138458" y="0"/>
                </a:moveTo>
                <a:cubicBezTo>
                  <a:pt x="212781" y="0"/>
                  <a:pt x="276316" y="58766"/>
                  <a:pt x="276316" y="133123"/>
                </a:cubicBezTo>
                <a:cubicBezTo>
                  <a:pt x="276316" y="207480"/>
                  <a:pt x="212781" y="271044"/>
                  <a:pt x="138458" y="271044"/>
                </a:cubicBezTo>
                <a:cubicBezTo>
                  <a:pt x="63534" y="271044"/>
                  <a:pt x="0" y="207480"/>
                  <a:pt x="0" y="133123"/>
                </a:cubicBezTo>
                <a:cubicBezTo>
                  <a:pt x="0" y="58766"/>
                  <a:pt x="63534" y="0"/>
                  <a:pt x="138458" y="0"/>
                </a:cubicBezTo>
                <a:close/>
              </a:path>
            </a:pathLst>
          </a:custGeom>
          <a:solidFill>
            <a:srgbClr val="E50914"/>
          </a:solidFill>
          <a:ln>
            <a:noFill/>
          </a:ln>
          <a:effectLst/>
        </p:spPr>
        <p:txBody>
          <a:bodyPr wrap="square" anchor="ctr">
            <a:noAutofit/>
          </a:bodyPr>
          <a:lstStyle/>
          <a:p>
            <a:endParaRPr lang="en-US" sz="900" dirty="0">
              <a:solidFill>
                <a:srgbClr val="000000"/>
              </a:solidFill>
            </a:endParaRPr>
          </a:p>
        </p:txBody>
      </p:sp>
      <p:sp>
        <p:nvSpPr>
          <p:cNvPr id="15" name="Freeform 167"/>
          <p:cNvSpPr>
            <a:spLocks noChangeArrowheads="1"/>
          </p:cNvSpPr>
          <p:nvPr/>
        </p:nvSpPr>
        <p:spPr bwMode="auto">
          <a:xfrm>
            <a:off x="6079356" y="5252419"/>
            <a:ext cx="197918" cy="197918"/>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E50914"/>
          </a:solidFill>
          <a:ln>
            <a:noFill/>
          </a:ln>
          <a:effectLst/>
        </p:spPr>
        <p:txBody>
          <a:bodyPr wrap="none" anchor="ctr"/>
          <a:lstStyle/>
          <a:p>
            <a:endParaRPr lang="en-US" sz="9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5" name="Group 4"/>
          <p:cNvGrpSpPr/>
          <p:nvPr/>
        </p:nvGrpSpPr>
        <p:grpSpPr>
          <a:xfrm>
            <a:off x="1400175" y="1699837"/>
            <a:ext cx="9391650" cy="4650840"/>
            <a:chOff x="4053923" y="2055901"/>
            <a:chExt cx="8118295" cy="4020224"/>
          </a:xfrm>
          <a:solidFill>
            <a:srgbClr val="E50914"/>
          </a:solidFill>
        </p:grpSpPr>
        <p:sp>
          <p:nvSpPr>
            <p:cNvPr id="13" name="Freeform 5"/>
            <p:cNvSpPr/>
            <p:nvPr/>
          </p:nvSpPr>
          <p:spPr bwMode="auto">
            <a:xfrm>
              <a:off x="9267724" y="3249430"/>
              <a:ext cx="342825" cy="276163"/>
            </a:xfrm>
            <a:custGeom>
              <a:avLst/>
              <a:gdLst>
                <a:gd name="T0" fmla="*/ 216 w 216"/>
                <a:gd name="T1" fmla="*/ 26 h 174"/>
                <a:gd name="T2" fmla="*/ 201 w 216"/>
                <a:gd name="T3" fmla="*/ 31 h 174"/>
                <a:gd name="T4" fmla="*/ 168 w 216"/>
                <a:gd name="T5" fmla="*/ 38 h 174"/>
                <a:gd name="T6" fmla="*/ 166 w 216"/>
                <a:gd name="T7" fmla="*/ 54 h 174"/>
                <a:gd name="T8" fmla="*/ 165 w 216"/>
                <a:gd name="T9" fmla="*/ 71 h 174"/>
                <a:gd name="T10" fmla="*/ 164 w 216"/>
                <a:gd name="T11" fmla="*/ 85 h 174"/>
                <a:gd name="T12" fmla="*/ 158 w 216"/>
                <a:gd name="T13" fmla="*/ 97 h 174"/>
                <a:gd name="T14" fmla="*/ 145 w 216"/>
                <a:gd name="T15" fmla="*/ 113 h 174"/>
                <a:gd name="T16" fmla="*/ 142 w 216"/>
                <a:gd name="T17" fmla="*/ 130 h 174"/>
                <a:gd name="T18" fmla="*/ 125 w 216"/>
                <a:gd name="T19" fmla="*/ 131 h 174"/>
                <a:gd name="T20" fmla="*/ 111 w 216"/>
                <a:gd name="T21" fmla="*/ 136 h 174"/>
                <a:gd name="T22" fmla="*/ 107 w 216"/>
                <a:gd name="T23" fmla="*/ 164 h 174"/>
                <a:gd name="T24" fmla="*/ 76 w 216"/>
                <a:gd name="T25" fmla="*/ 170 h 174"/>
                <a:gd name="T26" fmla="*/ 63 w 216"/>
                <a:gd name="T27" fmla="*/ 171 h 174"/>
                <a:gd name="T28" fmla="*/ 19 w 216"/>
                <a:gd name="T29" fmla="*/ 164 h 174"/>
                <a:gd name="T30" fmla="*/ 28 w 216"/>
                <a:gd name="T31" fmla="*/ 136 h 174"/>
                <a:gd name="T32" fmla="*/ 11 w 216"/>
                <a:gd name="T33" fmla="*/ 120 h 174"/>
                <a:gd name="T34" fmla="*/ 8 w 216"/>
                <a:gd name="T35" fmla="*/ 94 h 174"/>
                <a:gd name="T36" fmla="*/ 2 w 216"/>
                <a:gd name="T37" fmla="*/ 78 h 174"/>
                <a:gd name="T38" fmla="*/ 21 w 216"/>
                <a:gd name="T39" fmla="*/ 61 h 174"/>
                <a:gd name="T40" fmla="*/ 34 w 216"/>
                <a:gd name="T41" fmla="*/ 50 h 174"/>
                <a:gd name="T42" fmla="*/ 54 w 216"/>
                <a:gd name="T43" fmla="*/ 41 h 174"/>
                <a:gd name="T44" fmla="*/ 65 w 216"/>
                <a:gd name="T45" fmla="*/ 22 h 174"/>
                <a:gd name="T46" fmla="*/ 75 w 216"/>
                <a:gd name="T47" fmla="*/ 21 h 174"/>
                <a:gd name="T48" fmla="*/ 88 w 216"/>
                <a:gd name="T49" fmla="*/ 21 h 174"/>
                <a:gd name="T50" fmla="*/ 107 w 216"/>
                <a:gd name="T51" fmla="*/ 27 h 174"/>
                <a:gd name="T52" fmla="*/ 123 w 216"/>
                <a:gd name="T53" fmla="*/ 25 h 174"/>
                <a:gd name="T54" fmla="*/ 135 w 216"/>
                <a:gd name="T55" fmla="*/ 17 h 174"/>
                <a:gd name="T56" fmla="*/ 136 w 216"/>
                <a:gd name="T57" fmla="*/ 7 h 174"/>
                <a:gd name="T58" fmla="*/ 151 w 216"/>
                <a:gd name="T59" fmla="*/ 4 h 174"/>
                <a:gd name="T60" fmla="*/ 156 w 216"/>
                <a:gd name="T61" fmla="*/ 11 h 174"/>
                <a:gd name="T62" fmla="*/ 166 w 216"/>
                <a:gd name="T63" fmla="*/ 33 h 174"/>
                <a:gd name="T64" fmla="*/ 177 w 216"/>
                <a:gd name="T65" fmla="*/ 27 h 174"/>
                <a:gd name="T66" fmla="*/ 196 w 216"/>
                <a:gd name="T67" fmla="*/ 20 h 174"/>
                <a:gd name="T68" fmla="*/ 212 w 216"/>
                <a:gd name="T69" fmla="*/ 2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174">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 name="Freeform 6"/>
            <p:cNvSpPr/>
            <p:nvPr/>
          </p:nvSpPr>
          <p:spPr bwMode="auto">
            <a:xfrm>
              <a:off x="8045616" y="4588976"/>
              <a:ext cx="331715" cy="363455"/>
            </a:xfrm>
            <a:custGeom>
              <a:avLst/>
              <a:gdLst>
                <a:gd name="T0" fmla="*/ 208 w 209"/>
                <a:gd name="T1" fmla="*/ 102 h 229"/>
                <a:gd name="T2" fmla="*/ 209 w 209"/>
                <a:gd name="T3" fmla="*/ 120 h 229"/>
                <a:gd name="T4" fmla="*/ 208 w 209"/>
                <a:gd name="T5" fmla="*/ 134 h 229"/>
                <a:gd name="T6" fmla="*/ 171 w 209"/>
                <a:gd name="T7" fmla="*/ 194 h 229"/>
                <a:gd name="T8" fmla="*/ 192 w 209"/>
                <a:gd name="T9" fmla="*/ 221 h 229"/>
                <a:gd name="T10" fmla="*/ 121 w 209"/>
                <a:gd name="T11" fmla="*/ 226 h 229"/>
                <a:gd name="T12" fmla="*/ 42 w 209"/>
                <a:gd name="T13" fmla="*/ 218 h 229"/>
                <a:gd name="T14" fmla="*/ 31 w 209"/>
                <a:gd name="T15" fmla="*/ 211 h 229"/>
                <a:gd name="T16" fmla="*/ 10 w 209"/>
                <a:gd name="T17" fmla="*/ 214 h 229"/>
                <a:gd name="T18" fmla="*/ 0 w 209"/>
                <a:gd name="T19" fmla="*/ 206 h 229"/>
                <a:gd name="T20" fmla="*/ 9 w 209"/>
                <a:gd name="T21" fmla="*/ 171 h 229"/>
                <a:gd name="T22" fmla="*/ 15 w 209"/>
                <a:gd name="T23" fmla="*/ 146 h 229"/>
                <a:gd name="T24" fmla="*/ 29 w 209"/>
                <a:gd name="T25" fmla="*/ 126 h 229"/>
                <a:gd name="T26" fmla="*/ 37 w 209"/>
                <a:gd name="T27" fmla="*/ 103 h 229"/>
                <a:gd name="T28" fmla="*/ 31 w 209"/>
                <a:gd name="T29" fmla="*/ 86 h 229"/>
                <a:gd name="T30" fmla="*/ 22 w 209"/>
                <a:gd name="T31" fmla="*/ 63 h 229"/>
                <a:gd name="T32" fmla="*/ 28 w 209"/>
                <a:gd name="T33" fmla="*/ 51 h 229"/>
                <a:gd name="T34" fmla="*/ 20 w 209"/>
                <a:gd name="T35" fmla="*/ 20 h 229"/>
                <a:gd name="T36" fmla="*/ 14 w 209"/>
                <a:gd name="T37" fmla="*/ 4 h 229"/>
                <a:gd name="T38" fmla="*/ 25 w 209"/>
                <a:gd name="T39" fmla="*/ 2 h 229"/>
                <a:gd name="T40" fmla="*/ 81 w 209"/>
                <a:gd name="T41" fmla="*/ 0 h 229"/>
                <a:gd name="T42" fmla="*/ 90 w 209"/>
                <a:gd name="T43" fmla="*/ 26 h 229"/>
                <a:gd name="T44" fmla="*/ 99 w 209"/>
                <a:gd name="T45" fmla="*/ 41 h 229"/>
                <a:gd name="T46" fmla="*/ 116 w 209"/>
                <a:gd name="T47" fmla="*/ 37 h 229"/>
                <a:gd name="T48" fmla="*/ 128 w 209"/>
                <a:gd name="T49" fmla="*/ 35 h 229"/>
                <a:gd name="T50" fmla="*/ 143 w 209"/>
                <a:gd name="T51" fmla="*/ 23 h 229"/>
                <a:gd name="T52" fmla="*/ 153 w 209"/>
                <a:gd name="T53" fmla="*/ 20 h 229"/>
                <a:gd name="T54" fmla="*/ 171 w 209"/>
                <a:gd name="T55" fmla="*/ 26 h 229"/>
                <a:gd name="T56" fmla="*/ 175 w 209"/>
                <a:gd name="T57" fmla="*/ 46 h 229"/>
                <a:gd name="T58" fmla="*/ 173 w 209"/>
                <a:gd name="T59" fmla="*/ 69 h 229"/>
                <a:gd name="T60" fmla="*/ 177 w 209"/>
                <a:gd name="T61" fmla="*/ 99 h 229"/>
                <a:gd name="T62" fmla="*/ 188 w 209"/>
                <a:gd name="T63" fmla="*/ 97 h 229"/>
                <a:gd name="T64" fmla="*/ 207 w 209"/>
                <a:gd name="T65" fmla="*/ 9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229">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 name="Freeform 7"/>
            <p:cNvSpPr/>
            <p:nvPr/>
          </p:nvSpPr>
          <p:spPr bwMode="auto">
            <a:xfrm>
              <a:off x="8056725" y="4544536"/>
              <a:ext cx="28569" cy="41266"/>
            </a:xfrm>
            <a:custGeom>
              <a:avLst/>
              <a:gdLst>
                <a:gd name="T0" fmla="*/ 4 w 18"/>
                <a:gd name="T1" fmla="*/ 26 h 26"/>
                <a:gd name="T2" fmla="*/ 0 w 18"/>
                <a:gd name="T3" fmla="*/ 12 h 26"/>
                <a:gd name="T4" fmla="*/ 7 w 18"/>
                <a:gd name="T5" fmla="*/ 4 h 26"/>
                <a:gd name="T6" fmla="*/ 12 w 18"/>
                <a:gd name="T7" fmla="*/ 0 h 26"/>
                <a:gd name="T8" fmla="*/ 18 w 18"/>
                <a:gd name="T9" fmla="*/ 7 h 26"/>
                <a:gd name="T10" fmla="*/ 12 w 18"/>
                <a:gd name="T11" fmla="*/ 11 h 26"/>
                <a:gd name="T12" fmla="*/ 10 w 18"/>
                <a:gd name="T13" fmla="*/ 16 h 26"/>
                <a:gd name="T14" fmla="*/ 9 w 18"/>
                <a:gd name="T15" fmla="*/ 24 h 26"/>
                <a:gd name="T16" fmla="*/ 4 w 1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4" y="26"/>
                  </a:moveTo>
                  <a:lnTo>
                    <a:pt x="0" y="12"/>
                  </a:lnTo>
                  <a:lnTo>
                    <a:pt x="7" y="4"/>
                  </a:lnTo>
                  <a:lnTo>
                    <a:pt x="12" y="0"/>
                  </a:lnTo>
                  <a:lnTo>
                    <a:pt x="18" y="7"/>
                  </a:lnTo>
                  <a:lnTo>
                    <a:pt x="12" y="11"/>
                  </a:lnTo>
                  <a:lnTo>
                    <a:pt x="10" y="16"/>
                  </a:lnTo>
                  <a:lnTo>
                    <a:pt x="9" y="24"/>
                  </a:lnTo>
                  <a:lnTo>
                    <a:pt x="4" y="2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 name="Freeform 8"/>
            <p:cNvSpPr/>
            <p:nvPr/>
          </p:nvSpPr>
          <p:spPr bwMode="auto">
            <a:xfrm>
              <a:off x="8207506" y="3124046"/>
              <a:ext cx="46027" cy="92054"/>
            </a:xfrm>
            <a:custGeom>
              <a:avLst/>
              <a:gdLst>
                <a:gd name="T0" fmla="*/ 6 w 29"/>
                <a:gd name="T1" fmla="*/ 0 h 58"/>
                <a:gd name="T2" fmla="*/ 8 w 29"/>
                <a:gd name="T3" fmla="*/ 3 h 58"/>
                <a:gd name="T4" fmla="*/ 12 w 29"/>
                <a:gd name="T5" fmla="*/ 1 h 58"/>
                <a:gd name="T6" fmla="*/ 15 w 29"/>
                <a:gd name="T7" fmla="*/ 6 h 58"/>
                <a:gd name="T8" fmla="*/ 19 w 29"/>
                <a:gd name="T9" fmla="*/ 9 h 58"/>
                <a:gd name="T10" fmla="*/ 21 w 29"/>
                <a:gd name="T11" fmla="*/ 15 h 58"/>
                <a:gd name="T12" fmla="*/ 20 w 29"/>
                <a:gd name="T13" fmla="*/ 22 h 58"/>
                <a:gd name="T14" fmla="*/ 23 w 29"/>
                <a:gd name="T15" fmla="*/ 30 h 58"/>
                <a:gd name="T16" fmla="*/ 29 w 29"/>
                <a:gd name="T17" fmla="*/ 35 h 58"/>
                <a:gd name="T18" fmla="*/ 29 w 29"/>
                <a:gd name="T19" fmla="*/ 40 h 58"/>
                <a:gd name="T20" fmla="*/ 24 w 29"/>
                <a:gd name="T21" fmla="*/ 42 h 58"/>
                <a:gd name="T22" fmla="*/ 24 w 29"/>
                <a:gd name="T23" fmla="*/ 49 h 58"/>
                <a:gd name="T24" fmla="*/ 17 w 29"/>
                <a:gd name="T25" fmla="*/ 58 h 58"/>
                <a:gd name="T26" fmla="*/ 15 w 29"/>
                <a:gd name="T27" fmla="*/ 56 h 58"/>
                <a:gd name="T28" fmla="*/ 14 w 29"/>
                <a:gd name="T29" fmla="*/ 52 h 58"/>
                <a:gd name="T30" fmla="*/ 5 w 29"/>
                <a:gd name="T31" fmla="*/ 46 h 58"/>
                <a:gd name="T32" fmla="*/ 3 w 29"/>
                <a:gd name="T33" fmla="*/ 37 h 58"/>
                <a:gd name="T34" fmla="*/ 3 w 29"/>
                <a:gd name="T35" fmla="*/ 23 h 58"/>
                <a:gd name="T36" fmla="*/ 5 w 29"/>
                <a:gd name="T37" fmla="*/ 18 h 58"/>
                <a:gd name="T38" fmla="*/ 2 w 29"/>
                <a:gd name="T39" fmla="*/ 15 h 58"/>
                <a:gd name="T40" fmla="*/ 0 w 29"/>
                <a:gd name="T41" fmla="*/ 9 h 58"/>
                <a:gd name="T42" fmla="*/ 6 w 29"/>
                <a:gd name="T43" fmla="*/ 0 h 58"/>
                <a:gd name="T44" fmla="*/ 6 w 29"/>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58">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 name="Freeform 9"/>
            <p:cNvSpPr/>
            <p:nvPr/>
          </p:nvSpPr>
          <p:spPr bwMode="auto">
            <a:xfrm>
              <a:off x="9080441" y="3623995"/>
              <a:ext cx="122210" cy="107926"/>
            </a:xfrm>
            <a:custGeom>
              <a:avLst/>
              <a:gdLst>
                <a:gd name="T0" fmla="*/ 73 w 77"/>
                <a:gd name="T1" fmla="*/ 7 h 68"/>
                <a:gd name="T2" fmla="*/ 77 w 77"/>
                <a:gd name="T3" fmla="*/ 22 h 68"/>
                <a:gd name="T4" fmla="*/ 69 w 77"/>
                <a:gd name="T5" fmla="*/ 22 h 68"/>
                <a:gd name="T6" fmla="*/ 69 w 77"/>
                <a:gd name="T7" fmla="*/ 34 h 68"/>
                <a:gd name="T8" fmla="*/ 72 w 77"/>
                <a:gd name="T9" fmla="*/ 37 h 68"/>
                <a:gd name="T10" fmla="*/ 65 w 77"/>
                <a:gd name="T11" fmla="*/ 41 h 68"/>
                <a:gd name="T12" fmla="*/ 65 w 77"/>
                <a:gd name="T13" fmla="*/ 48 h 68"/>
                <a:gd name="T14" fmla="*/ 61 w 77"/>
                <a:gd name="T15" fmla="*/ 57 h 68"/>
                <a:gd name="T16" fmla="*/ 61 w 77"/>
                <a:gd name="T17" fmla="*/ 64 h 68"/>
                <a:gd name="T18" fmla="*/ 58 w 77"/>
                <a:gd name="T19" fmla="*/ 68 h 68"/>
                <a:gd name="T20" fmla="*/ 9 w 77"/>
                <a:gd name="T21" fmla="*/ 59 h 68"/>
                <a:gd name="T22" fmla="*/ 0 w 77"/>
                <a:gd name="T23" fmla="*/ 39 h 68"/>
                <a:gd name="T24" fmla="*/ 0 w 77"/>
                <a:gd name="T25" fmla="*/ 35 h 68"/>
                <a:gd name="T26" fmla="*/ 2 w 77"/>
                <a:gd name="T27" fmla="*/ 34 h 68"/>
                <a:gd name="T28" fmla="*/ 3 w 77"/>
                <a:gd name="T29" fmla="*/ 39 h 68"/>
                <a:gd name="T30" fmla="*/ 16 w 77"/>
                <a:gd name="T31" fmla="*/ 36 h 68"/>
                <a:gd name="T32" fmla="*/ 29 w 77"/>
                <a:gd name="T33" fmla="*/ 37 h 68"/>
                <a:gd name="T34" fmla="*/ 40 w 77"/>
                <a:gd name="T35" fmla="*/ 37 h 68"/>
                <a:gd name="T36" fmla="*/ 49 w 77"/>
                <a:gd name="T37" fmla="*/ 24 h 68"/>
                <a:gd name="T38" fmla="*/ 60 w 77"/>
                <a:gd name="T39" fmla="*/ 12 h 68"/>
                <a:gd name="T40" fmla="*/ 69 w 77"/>
                <a:gd name="T41" fmla="*/ 0 h 68"/>
                <a:gd name="T42" fmla="*/ 73 w 77"/>
                <a:gd name="T43" fmla="*/ 7 h 68"/>
                <a:gd name="T44" fmla="*/ 73 w 77"/>
                <a:gd name="T4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68">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 name="Freeform 10"/>
            <p:cNvSpPr/>
            <p:nvPr/>
          </p:nvSpPr>
          <p:spPr bwMode="auto">
            <a:xfrm>
              <a:off x="6182297" y="5992007"/>
              <a:ext cx="106339" cy="74595"/>
            </a:xfrm>
            <a:custGeom>
              <a:avLst/>
              <a:gdLst>
                <a:gd name="T0" fmla="*/ 42 w 67"/>
                <a:gd name="T1" fmla="*/ 41 h 47"/>
                <a:gd name="T2" fmla="*/ 33 w 67"/>
                <a:gd name="T3" fmla="*/ 40 h 47"/>
                <a:gd name="T4" fmla="*/ 18 w 67"/>
                <a:gd name="T5" fmla="*/ 40 h 47"/>
                <a:gd name="T6" fmla="*/ 0 w 67"/>
                <a:gd name="T7" fmla="*/ 0 h 47"/>
                <a:gd name="T8" fmla="*/ 10 w 67"/>
                <a:gd name="T9" fmla="*/ 8 h 47"/>
                <a:gd name="T10" fmla="*/ 22 w 67"/>
                <a:gd name="T11" fmla="*/ 21 h 47"/>
                <a:gd name="T12" fmla="*/ 45 w 67"/>
                <a:gd name="T13" fmla="*/ 33 h 47"/>
                <a:gd name="T14" fmla="*/ 67 w 67"/>
                <a:gd name="T15" fmla="*/ 37 h 47"/>
                <a:gd name="T16" fmla="*/ 64 w 67"/>
                <a:gd name="T17" fmla="*/ 46 h 47"/>
                <a:gd name="T18" fmla="*/ 52 w 67"/>
                <a:gd name="T19" fmla="*/ 47 h 47"/>
                <a:gd name="T20" fmla="*/ 42 w 67"/>
                <a:gd name="T2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7">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grpFill/>
            <a:ln w="1270" cap="rnd">
              <a:solidFill>
                <a:schemeClr val="bg1">
                  <a:lumMod val="85000"/>
                  <a:alpha val="25000"/>
                </a:schemeClr>
              </a:solidFill>
              <a:prstDash val="solid"/>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 name="Freeform 11"/>
            <p:cNvSpPr/>
            <p:nvPr/>
          </p:nvSpPr>
          <p:spPr bwMode="auto">
            <a:xfrm>
              <a:off x="5942636" y="5069879"/>
              <a:ext cx="412660" cy="912604"/>
            </a:xfrm>
            <a:custGeom>
              <a:avLst/>
              <a:gdLst>
                <a:gd name="T0" fmla="*/ 136 w 260"/>
                <a:gd name="T1" fmla="*/ 39 h 575"/>
                <a:gd name="T2" fmla="*/ 171 w 260"/>
                <a:gd name="T3" fmla="*/ 57 h 575"/>
                <a:gd name="T4" fmla="*/ 192 w 260"/>
                <a:gd name="T5" fmla="*/ 72 h 575"/>
                <a:gd name="T6" fmla="*/ 197 w 260"/>
                <a:gd name="T7" fmla="*/ 106 h 575"/>
                <a:gd name="T8" fmla="*/ 228 w 260"/>
                <a:gd name="T9" fmla="*/ 106 h 575"/>
                <a:gd name="T10" fmla="*/ 241 w 260"/>
                <a:gd name="T11" fmla="*/ 74 h 575"/>
                <a:gd name="T12" fmla="*/ 258 w 260"/>
                <a:gd name="T13" fmla="*/ 82 h 575"/>
                <a:gd name="T14" fmla="*/ 247 w 260"/>
                <a:gd name="T15" fmla="*/ 108 h 575"/>
                <a:gd name="T16" fmla="*/ 222 w 260"/>
                <a:gd name="T17" fmla="*/ 134 h 575"/>
                <a:gd name="T18" fmla="*/ 203 w 260"/>
                <a:gd name="T19" fmla="*/ 175 h 575"/>
                <a:gd name="T20" fmla="*/ 205 w 260"/>
                <a:gd name="T21" fmla="*/ 214 h 575"/>
                <a:gd name="T22" fmla="*/ 204 w 260"/>
                <a:gd name="T23" fmla="*/ 230 h 575"/>
                <a:gd name="T24" fmla="*/ 227 w 260"/>
                <a:gd name="T25" fmla="*/ 257 h 575"/>
                <a:gd name="T26" fmla="*/ 240 w 260"/>
                <a:gd name="T27" fmla="*/ 277 h 575"/>
                <a:gd name="T28" fmla="*/ 231 w 260"/>
                <a:gd name="T29" fmla="*/ 311 h 575"/>
                <a:gd name="T30" fmla="*/ 180 w 260"/>
                <a:gd name="T31" fmla="*/ 325 h 575"/>
                <a:gd name="T32" fmla="*/ 168 w 260"/>
                <a:gd name="T33" fmla="*/ 335 h 575"/>
                <a:gd name="T34" fmla="*/ 174 w 260"/>
                <a:gd name="T35" fmla="*/ 358 h 575"/>
                <a:gd name="T36" fmla="*/ 151 w 260"/>
                <a:gd name="T37" fmla="*/ 368 h 575"/>
                <a:gd name="T38" fmla="*/ 130 w 260"/>
                <a:gd name="T39" fmla="*/ 365 h 575"/>
                <a:gd name="T40" fmla="*/ 150 w 260"/>
                <a:gd name="T41" fmla="*/ 390 h 575"/>
                <a:gd name="T42" fmla="*/ 164 w 260"/>
                <a:gd name="T43" fmla="*/ 394 h 575"/>
                <a:gd name="T44" fmla="*/ 143 w 260"/>
                <a:gd name="T45" fmla="*/ 411 h 575"/>
                <a:gd name="T46" fmla="*/ 146 w 260"/>
                <a:gd name="T47" fmla="*/ 440 h 575"/>
                <a:gd name="T48" fmla="*/ 123 w 260"/>
                <a:gd name="T49" fmla="*/ 450 h 575"/>
                <a:gd name="T50" fmla="*/ 142 w 260"/>
                <a:gd name="T51" fmla="*/ 477 h 575"/>
                <a:gd name="T52" fmla="*/ 158 w 260"/>
                <a:gd name="T53" fmla="*/ 498 h 575"/>
                <a:gd name="T54" fmla="*/ 143 w 260"/>
                <a:gd name="T55" fmla="*/ 530 h 575"/>
                <a:gd name="T56" fmla="*/ 130 w 260"/>
                <a:gd name="T57" fmla="*/ 545 h 575"/>
                <a:gd name="T58" fmla="*/ 156 w 260"/>
                <a:gd name="T59" fmla="*/ 575 h 575"/>
                <a:gd name="T60" fmla="*/ 136 w 260"/>
                <a:gd name="T61" fmla="*/ 571 h 575"/>
                <a:gd name="T62" fmla="*/ 89 w 260"/>
                <a:gd name="T63" fmla="*/ 559 h 575"/>
                <a:gd name="T64" fmla="*/ 74 w 260"/>
                <a:gd name="T65" fmla="*/ 546 h 575"/>
                <a:gd name="T66" fmla="*/ 58 w 260"/>
                <a:gd name="T67" fmla="*/ 520 h 575"/>
                <a:gd name="T68" fmla="*/ 66 w 260"/>
                <a:gd name="T69" fmla="*/ 500 h 575"/>
                <a:gd name="T70" fmla="*/ 62 w 260"/>
                <a:gd name="T71" fmla="*/ 474 h 575"/>
                <a:gd name="T72" fmla="*/ 54 w 260"/>
                <a:gd name="T73" fmla="*/ 439 h 575"/>
                <a:gd name="T74" fmla="*/ 55 w 260"/>
                <a:gd name="T75" fmla="*/ 428 h 575"/>
                <a:gd name="T76" fmla="*/ 49 w 260"/>
                <a:gd name="T77" fmla="*/ 417 h 575"/>
                <a:gd name="T78" fmla="*/ 29 w 260"/>
                <a:gd name="T79" fmla="*/ 388 h 575"/>
                <a:gd name="T80" fmla="*/ 24 w 260"/>
                <a:gd name="T81" fmla="*/ 361 h 575"/>
                <a:gd name="T82" fmla="*/ 21 w 260"/>
                <a:gd name="T83" fmla="*/ 325 h 575"/>
                <a:gd name="T84" fmla="*/ 19 w 260"/>
                <a:gd name="T85" fmla="*/ 299 h 575"/>
                <a:gd name="T86" fmla="*/ 23 w 260"/>
                <a:gd name="T87" fmla="*/ 270 h 575"/>
                <a:gd name="T88" fmla="*/ 24 w 260"/>
                <a:gd name="T89" fmla="*/ 236 h 575"/>
                <a:gd name="T90" fmla="*/ 15 w 260"/>
                <a:gd name="T91" fmla="*/ 214 h 575"/>
                <a:gd name="T92" fmla="*/ 7 w 260"/>
                <a:gd name="T93" fmla="*/ 162 h 575"/>
                <a:gd name="T94" fmla="*/ 4 w 260"/>
                <a:gd name="T95" fmla="*/ 126 h 575"/>
                <a:gd name="T96" fmla="*/ 21 w 260"/>
                <a:gd name="T97" fmla="*/ 97 h 575"/>
                <a:gd name="T98" fmla="*/ 18 w 260"/>
                <a:gd name="T99" fmla="*/ 83 h 575"/>
                <a:gd name="T100" fmla="*/ 30 w 260"/>
                <a:gd name="T101" fmla="*/ 42 h 575"/>
                <a:gd name="T102" fmla="*/ 31 w 260"/>
                <a:gd name="T103" fmla="*/ 17 h 575"/>
                <a:gd name="T104" fmla="*/ 65 w 260"/>
                <a:gd name="T105" fmla="*/ 5 h 575"/>
                <a:gd name="T106" fmla="*/ 81 w 260"/>
                <a:gd name="T107" fmla="*/ 3 h 575"/>
                <a:gd name="T108" fmla="*/ 102 w 260"/>
                <a:gd name="T109" fmla="*/ 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575">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 name="Freeform 12"/>
            <p:cNvSpPr/>
            <p:nvPr/>
          </p:nvSpPr>
          <p:spPr bwMode="auto">
            <a:xfrm>
              <a:off x="8804276" y="3166899"/>
              <a:ext cx="84119" cy="76182"/>
            </a:xfrm>
            <a:custGeom>
              <a:avLst/>
              <a:gdLst>
                <a:gd name="T0" fmla="*/ 53 w 53"/>
                <a:gd name="T1" fmla="*/ 47 h 48"/>
                <a:gd name="T2" fmla="*/ 48 w 53"/>
                <a:gd name="T3" fmla="*/ 48 h 48"/>
                <a:gd name="T4" fmla="*/ 40 w 53"/>
                <a:gd name="T5" fmla="*/ 36 h 48"/>
                <a:gd name="T6" fmla="*/ 39 w 53"/>
                <a:gd name="T7" fmla="*/ 33 h 48"/>
                <a:gd name="T8" fmla="*/ 32 w 53"/>
                <a:gd name="T9" fmla="*/ 33 h 48"/>
                <a:gd name="T10" fmla="*/ 26 w 53"/>
                <a:gd name="T11" fmla="*/ 28 h 48"/>
                <a:gd name="T12" fmla="*/ 23 w 53"/>
                <a:gd name="T13" fmla="*/ 29 h 48"/>
                <a:gd name="T14" fmla="*/ 17 w 53"/>
                <a:gd name="T15" fmla="*/ 23 h 48"/>
                <a:gd name="T16" fmla="*/ 4 w 53"/>
                <a:gd name="T17" fmla="*/ 19 h 48"/>
                <a:gd name="T18" fmla="*/ 3 w 53"/>
                <a:gd name="T19" fmla="*/ 10 h 48"/>
                <a:gd name="T20" fmla="*/ 0 w 53"/>
                <a:gd name="T21" fmla="*/ 3 h 48"/>
                <a:gd name="T22" fmla="*/ 20 w 53"/>
                <a:gd name="T23" fmla="*/ 0 h 48"/>
                <a:gd name="T24" fmla="*/ 25 w 53"/>
                <a:gd name="T25" fmla="*/ 5 h 48"/>
                <a:gd name="T26" fmla="*/ 32 w 53"/>
                <a:gd name="T27" fmla="*/ 8 h 48"/>
                <a:gd name="T28" fmla="*/ 29 w 53"/>
                <a:gd name="T29" fmla="*/ 13 h 48"/>
                <a:gd name="T30" fmla="*/ 39 w 53"/>
                <a:gd name="T31" fmla="*/ 19 h 48"/>
                <a:gd name="T32" fmla="*/ 35 w 53"/>
                <a:gd name="T33" fmla="*/ 25 h 48"/>
                <a:gd name="T34" fmla="*/ 43 w 53"/>
                <a:gd name="T35" fmla="*/ 31 h 48"/>
                <a:gd name="T36" fmla="*/ 51 w 53"/>
                <a:gd name="T37" fmla="*/ 33 h 48"/>
                <a:gd name="T38" fmla="*/ 53 w 53"/>
                <a:gd name="T39" fmla="*/ 47 h 48"/>
                <a:gd name="T40" fmla="*/ 53 w 53"/>
                <a:gd name="T4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48">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 name="Freeform 13"/>
            <p:cNvSpPr/>
            <p:nvPr/>
          </p:nvSpPr>
          <p:spPr bwMode="auto">
            <a:xfrm>
              <a:off x="11258016" y="5639662"/>
              <a:ext cx="107927" cy="87292"/>
            </a:xfrm>
            <a:custGeom>
              <a:avLst/>
              <a:gdLst>
                <a:gd name="T0" fmla="*/ 24 w 68"/>
                <a:gd name="T1" fmla="*/ 1 h 55"/>
                <a:gd name="T2" fmla="*/ 35 w 68"/>
                <a:gd name="T3" fmla="*/ 8 h 55"/>
                <a:gd name="T4" fmla="*/ 45 w 68"/>
                <a:gd name="T5" fmla="*/ 6 h 55"/>
                <a:gd name="T6" fmla="*/ 60 w 68"/>
                <a:gd name="T7" fmla="*/ 2 h 55"/>
                <a:gd name="T8" fmla="*/ 68 w 68"/>
                <a:gd name="T9" fmla="*/ 3 h 55"/>
                <a:gd name="T10" fmla="*/ 54 w 68"/>
                <a:gd name="T11" fmla="*/ 26 h 55"/>
                <a:gd name="T12" fmla="*/ 45 w 68"/>
                <a:gd name="T13" fmla="*/ 32 h 55"/>
                <a:gd name="T14" fmla="*/ 33 w 68"/>
                <a:gd name="T15" fmla="*/ 47 h 55"/>
                <a:gd name="T16" fmla="*/ 31 w 68"/>
                <a:gd name="T17" fmla="*/ 42 h 55"/>
                <a:gd name="T18" fmla="*/ 11 w 68"/>
                <a:gd name="T19" fmla="*/ 55 h 55"/>
                <a:gd name="T20" fmla="*/ 9 w 68"/>
                <a:gd name="T21" fmla="*/ 54 h 55"/>
                <a:gd name="T22" fmla="*/ 0 w 68"/>
                <a:gd name="T23" fmla="*/ 53 h 55"/>
                <a:gd name="T24" fmla="*/ 2 w 68"/>
                <a:gd name="T25" fmla="*/ 38 h 55"/>
                <a:gd name="T26" fmla="*/ 8 w 68"/>
                <a:gd name="T27" fmla="*/ 25 h 55"/>
                <a:gd name="T28" fmla="*/ 9 w 68"/>
                <a:gd name="T29" fmla="*/ 9 h 55"/>
                <a:gd name="T30" fmla="*/ 15 w 68"/>
                <a:gd name="T31" fmla="*/ 0 h 55"/>
                <a:gd name="T32" fmla="*/ 24 w 68"/>
                <a:gd name="T3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55">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 name="Freeform 14"/>
            <p:cNvSpPr/>
            <p:nvPr/>
          </p:nvSpPr>
          <p:spPr bwMode="auto">
            <a:xfrm>
              <a:off x="10639026" y="4733405"/>
              <a:ext cx="1061805" cy="857056"/>
            </a:xfrm>
            <a:custGeom>
              <a:avLst/>
              <a:gdLst>
                <a:gd name="T0" fmla="*/ 583 w 669"/>
                <a:gd name="T1" fmla="*/ 75 h 540"/>
                <a:gd name="T2" fmla="*/ 588 w 669"/>
                <a:gd name="T3" fmla="*/ 116 h 540"/>
                <a:gd name="T4" fmla="*/ 592 w 669"/>
                <a:gd name="T5" fmla="*/ 157 h 540"/>
                <a:gd name="T6" fmla="*/ 624 w 669"/>
                <a:gd name="T7" fmla="*/ 189 h 540"/>
                <a:gd name="T8" fmla="*/ 644 w 669"/>
                <a:gd name="T9" fmla="*/ 226 h 540"/>
                <a:gd name="T10" fmla="*/ 661 w 669"/>
                <a:gd name="T11" fmla="*/ 262 h 540"/>
                <a:gd name="T12" fmla="*/ 661 w 669"/>
                <a:gd name="T13" fmla="*/ 315 h 540"/>
                <a:gd name="T14" fmla="*/ 638 w 669"/>
                <a:gd name="T15" fmla="*/ 374 h 540"/>
                <a:gd name="T16" fmla="*/ 593 w 669"/>
                <a:gd name="T17" fmla="*/ 426 h 540"/>
                <a:gd name="T18" fmla="*/ 547 w 669"/>
                <a:gd name="T19" fmla="*/ 475 h 540"/>
                <a:gd name="T20" fmla="*/ 510 w 669"/>
                <a:gd name="T21" fmla="*/ 515 h 540"/>
                <a:gd name="T22" fmla="*/ 448 w 669"/>
                <a:gd name="T23" fmla="*/ 540 h 540"/>
                <a:gd name="T24" fmla="*/ 430 w 669"/>
                <a:gd name="T25" fmla="*/ 521 h 540"/>
                <a:gd name="T26" fmla="*/ 383 w 669"/>
                <a:gd name="T27" fmla="*/ 526 h 540"/>
                <a:gd name="T28" fmla="*/ 373 w 669"/>
                <a:gd name="T29" fmla="*/ 484 h 540"/>
                <a:gd name="T30" fmla="*/ 367 w 669"/>
                <a:gd name="T31" fmla="*/ 451 h 540"/>
                <a:gd name="T32" fmla="*/ 358 w 669"/>
                <a:gd name="T33" fmla="*/ 446 h 540"/>
                <a:gd name="T34" fmla="*/ 340 w 669"/>
                <a:gd name="T35" fmla="*/ 446 h 540"/>
                <a:gd name="T36" fmla="*/ 319 w 669"/>
                <a:gd name="T37" fmla="*/ 429 h 540"/>
                <a:gd name="T38" fmla="*/ 291 w 669"/>
                <a:gd name="T39" fmla="*/ 406 h 540"/>
                <a:gd name="T40" fmla="*/ 207 w 669"/>
                <a:gd name="T41" fmla="*/ 411 h 540"/>
                <a:gd name="T42" fmla="*/ 148 w 669"/>
                <a:gd name="T43" fmla="*/ 434 h 540"/>
                <a:gd name="T44" fmla="*/ 102 w 669"/>
                <a:gd name="T45" fmla="*/ 440 h 540"/>
                <a:gd name="T46" fmla="*/ 61 w 669"/>
                <a:gd name="T47" fmla="*/ 452 h 540"/>
                <a:gd name="T48" fmla="*/ 19 w 669"/>
                <a:gd name="T49" fmla="*/ 463 h 540"/>
                <a:gd name="T50" fmla="*/ 13 w 669"/>
                <a:gd name="T51" fmla="*/ 434 h 540"/>
                <a:gd name="T52" fmla="*/ 28 w 669"/>
                <a:gd name="T53" fmla="*/ 398 h 540"/>
                <a:gd name="T54" fmla="*/ 28 w 669"/>
                <a:gd name="T55" fmla="*/ 345 h 540"/>
                <a:gd name="T56" fmla="*/ 20 w 669"/>
                <a:gd name="T57" fmla="*/ 302 h 540"/>
                <a:gd name="T58" fmla="*/ 31 w 669"/>
                <a:gd name="T59" fmla="*/ 290 h 540"/>
                <a:gd name="T60" fmla="*/ 31 w 669"/>
                <a:gd name="T61" fmla="*/ 266 h 540"/>
                <a:gd name="T62" fmla="*/ 41 w 669"/>
                <a:gd name="T63" fmla="*/ 236 h 540"/>
                <a:gd name="T64" fmla="*/ 58 w 669"/>
                <a:gd name="T65" fmla="*/ 212 h 540"/>
                <a:gd name="T66" fmla="*/ 104 w 669"/>
                <a:gd name="T67" fmla="*/ 189 h 540"/>
                <a:gd name="T68" fmla="*/ 136 w 669"/>
                <a:gd name="T69" fmla="*/ 178 h 540"/>
                <a:gd name="T70" fmla="*/ 178 w 669"/>
                <a:gd name="T71" fmla="*/ 163 h 540"/>
                <a:gd name="T72" fmla="*/ 199 w 669"/>
                <a:gd name="T73" fmla="*/ 125 h 540"/>
                <a:gd name="T74" fmla="*/ 222 w 669"/>
                <a:gd name="T75" fmla="*/ 113 h 540"/>
                <a:gd name="T76" fmla="*/ 250 w 669"/>
                <a:gd name="T77" fmla="*/ 83 h 540"/>
                <a:gd name="T78" fmla="*/ 272 w 669"/>
                <a:gd name="T79" fmla="*/ 70 h 540"/>
                <a:gd name="T80" fmla="*/ 300 w 669"/>
                <a:gd name="T81" fmla="*/ 69 h 540"/>
                <a:gd name="T82" fmla="*/ 326 w 669"/>
                <a:gd name="T83" fmla="*/ 72 h 540"/>
                <a:gd name="T84" fmla="*/ 351 w 669"/>
                <a:gd name="T85" fmla="*/ 35 h 540"/>
                <a:gd name="T86" fmla="*/ 386 w 669"/>
                <a:gd name="T87" fmla="*/ 17 h 540"/>
                <a:gd name="T88" fmla="*/ 402 w 669"/>
                <a:gd name="T89" fmla="*/ 21 h 540"/>
                <a:gd name="T90" fmla="*/ 441 w 669"/>
                <a:gd name="T91" fmla="*/ 24 h 540"/>
                <a:gd name="T92" fmla="*/ 451 w 669"/>
                <a:gd name="T93" fmla="*/ 42 h 540"/>
                <a:gd name="T94" fmla="*/ 433 w 669"/>
                <a:gd name="T95" fmla="*/ 67 h 540"/>
                <a:gd name="T96" fmla="*/ 449 w 669"/>
                <a:gd name="T97" fmla="*/ 99 h 540"/>
                <a:gd name="T98" fmla="*/ 478 w 669"/>
                <a:gd name="T99" fmla="*/ 122 h 540"/>
                <a:gd name="T100" fmla="*/ 512 w 669"/>
                <a:gd name="T101" fmla="*/ 117 h 540"/>
                <a:gd name="T102" fmla="*/ 528 w 669"/>
                <a:gd name="T103" fmla="*/ 74 h 540"/>
                <a:gd name="T104" fmla="*/ 538 w 669"/>
                <a:gd name="T105" fmla="*/ 39 h 540"/>
                <a:gd name="T106" fmla="*/ 547 w 669"/>
                <a:gd name="T107" fmla="*/ 7 h 540"/>
                <a:gd name="T108" fmla="*/ 561 w 669"/>
                <a:gd name="T109" fmla="*/ 23 h 540"/>
                <a:gd name="T110" fmla="*/ 564 w 669"/>
                <a:gd name="T111" fmla="*/ 5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9" h="54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 name="Freeform 15"/>
            <p:cNvSpPr/>
            <p:nvPr/>
          </p:nvSpPr>
          <p:spPr bwMode="auto">
            <a:xfrm>
              <a:off x="7963084" y="2935176"/>
              <a:ext cx="174587" cy="77769"/>
            </a:xfrm>
            <a:custGeom>
              <a:avLst/>
              <a:gdLst>
                <a:gd name="T0" fmla="*/ 109 w 110"/>
                <a:gd name="T1" fmla="*/ 8 h 49"/>
                <a:gd name="T2" fmla="*/ 108 w 110"/>
                <a:gd name="T3" fmla="*/ 11 h 49"/>
                <a:gd name="T4" fmla="*/ 110 w 110"/>
                <a:gd name="T5" fmla="*/ 17 h 49"/>
                <a:gd name="T6" fmla="*/ 109 w 110"/>
                <a:gd name="T7" fmla="*/ 25 h 49"/>
                <a:gd name="T8" fmla="*/ 101 w 110"/>
                <a:gd name="T9" fmla="*/ 25 h 49"/>
                <a:gd name="T10" fmla="*/ 104 w 110"/>
                <a:gd name="T11" fmla="*/ 29 h 49"/>
                <a:gd name="T12" fmla="*/ 100 w 110"/>
                <a:gd name="T13" fmla="*/ 41 h 49"/>
                <a:gd name="T14" fmla="*/ 98 w 110"/>
                <a:gd name="T15" fmla="*/ 44 h 49"/>
                <a:gd name="T16" fmla="*/ 85 w 110"/>
                <a:gd name="T17" fmla="*/ 45 h 49"/>
                <a:gd name="T18" fmla="*/ 77 w 110"/>
                <a:gd name="T19" fmla="*/ 49 h 49"/>
                <a:gd name="T20" fmla="*/ 66 w 110"/>
                <a:gd name="T21" fmla="*/ 48 h 49"/>
                <a:gd name="T22" fmla="*/ 43 w 110"/>
                <a:gd name="T23" fmla="*/ 42 h 49"/>
                <a:gd name="T24" fmla="*/ 40 w 110"/>
                <a:gd name="T25" fmla="*/ 36 h 49"/>
                <a:gd name="T26" fmla="*/ 26 w 110"/>
                <a:gd name="T27" fmla="*/ 40 h 49"/>
                <a:gd name="T28" fmla="*/ 24 w 110"/>
                <a:gd name="T29" fmla="*/ 43 h 49"/>
                <a:gd name="T30" fmla="*/ 14 w 110"/>
                <a:gd name="T31" fmla="*/ 40 h 49"/>
                <a:gd name="T32" fmla="*/ 7 w 110"/>
                <a:gd name="T33" fmla="*/ 40 h 49"/>
                <a:gd name="T34" fmla="*/ 0 w 110"/>
                <a:gd name="T35" fmla="*/ 36 h 49"/>
                <a:gd name="T36" fmla="*/ 2 w 110"/>
                <a:gd name="T37" fmla="*/ 31 h 49"/>
                <a:gd name="T38" fmla="*/ 2 w 110"/>
                <a:gd name="T39" fmla="*/ 28 h 49"/>
                <a:gd name="T40" fmla="*/ 6 w 110"/>
                <a:gd name="T41" fmla="*/ 28 h 49"/>
                <a:gd name="T42" fmla="*/ 14 w 110"/>
                <a:gd name="T43" fmla="*/ 33 h 49"/>
                <a:gd name="T44" fmla="*/ 15 w 110"/>
                <a:gd name="T45" fmla="*/ 28 h 49"/>
                <a:gd name="T46" fmla="*/ 29 w 110"/>
                <a:gd name="T47" fmla="*/ 28 h 49"/>
                <a:gd name="T48" fmla="*/ 39 w 110"/>
                <a:gd name="T49" fmla="*/ 25 h 49"/>
                <a:gd name="T50" fmla="*/ 46 w 110"/>
                <a:gd name="T51" fmla="*/ 25 h 49"/>
                <a:gd name="T52" fmla="*/ 51 w 110"/>
                <a:gd name="T53" fmla="*/ 30 h 49"/>
                <a:gd name="T54" fmla="*/ 52 w 110"/>
                <a:gd name="T55" fmla="*/ 26 h 49"/>
                <a:gd name="T56" fmla="*/ 49 w 110"/>
                <a:gd name="T57" fmla="*/ 14 h 49"/>
                <a:gd name="T58" fmla="*/ 54 w 110"/>
                <a:gd name="T59" fmla="*/ 12 h 49"/>
                <a:gd name="T60" fmla="*/ 59 w 110"/>
                <a:gd name="T61" fmla="*/ 3 h 49"/>
                <a:gd name="T62" fmla="*/ 70 w 110"/>
                <a:gd name="T63" fmla="*/ 9 h 49"/>
                <a:gd name="T64" fmla="*/ 78 w 110"/>
                <a:gd name="T65" fmla="*/ 2 h 49"/>
                <a:gd name="T66" fmla="*/ 83 w 110"/>
                <a:gd name="T67" fmla="*/ 0 h 49"/>
                <a:gd name="T68" fmla="*/ 95 w 110"/>
                <a:gd name="T69" fmla="*/ 6 h 49"/>
                <a:gd name="T70" fmla="*/ 102 w 110"/>
                <a:gd name="T71" fmla="*/ 5 h 49"/>
                <a:gd name="T72" fmla="*/ 109 w 110"/>
                <a:gd name="T73" fmla="*/ 8 h 49"/>
                <a:gd name="T74" fmla="*/ 109 w 110"/>
                <a:gd name="T7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49">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 name="Freeform 16"/>
            <p:cNvSpPr/>
            <p:nvPr/>
          </p:nvSpPr>
          <p:spPr bwMode="auto">
            <a:xfrm>
              <a:off x="8840779" y="3211339"/>
              <a:ext cx="39679" cy="31743"/>
            </a:xfrm>
            <a:custGeom>
              <a:avLst/>
              <a:gdLst>
                <a:gd name="T0" fmla="*/ 25 w 25"/>
                <a:gd name="T1" fmla="*/ 20 h 20"/>
                <a:gd name="T2" fmla="*/ 14 w 25"/>
                <a:gd name="T3" fmla="*/ 17 h 20"/>
                <a:gd name="T4" fmla="*/ 4 w 25"/>
                <a:gd name="T5" fmla="*/ 8 h 20"/>
                <a:gd name="T6" fmla="*/ 0 w 25"/>
                <a:gd name="T7" fmla="*/ 1 h 20"/>
                <a:gd name="T8" fmla="*/ 3 w 25"/>
                <a:gd name="T9" fmla="*/ 0 h 20"/>
                <a:gd name="T10" fmla="*/ 9 w 25"/>
                <a:gd name="T11" fmla="*/ 5 h 20"/>
                <a:gd name="T12" fmla="*/ 16 w 25"/>
                <a:gd name="T13" fmla="*/ 5 h 20"/>
                <a:gd name="T14" fmla="*/ 17 w 25"/>
                <a:gd name="T15" fmla="*/ 8 h 20"/>
                <a:gd name="T16" fmla="*/ 25 w 2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0">
                  <a:moveTo>
                    <a:pt x="25" y="20"/>
                  </a:moveTo>
                  <a:lnTo>
                    <a:pt x="14" y="17"/>
                  </a:lnTo>
                  <a:lnTo>
                    <a:pt x="4" y="8"/>
                  </a:lnTo>
                  <a:lnTo>
                    <a:pt x="0" y="1"/>
                  </a:lnTo>
                  <a:lnTo>
                    <a:pt x="3" y="0"/>
                  </a:lnTo>
                  <a:lnTo>
                    <a:pt x="9" y="5"/>
                  </a:lnTo>
                  <a:lnTo>
                    <a:pt x="16" y="5"/>
                  </a:lnTo>
                  <a:lnTo>
                    <a:pt x="17" y="8"/>
                  </a:lnTo>
                  <a:lnTo>
                    <a:pt x="25" y="2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 name="Freeform 17"/>
            <p:cNvSpPr/>
            <p:nvPr/>
          </p:nvSpPr>
          <p:spPr bwMode="auto">
            <a:xfrm>
              <a:off x="8836019" y="3147853"/>
              <a:ext cx="139670" cy="107926"/>
            </a:xfrm>
            <a:custGeom>
              <a:avLst/>
              <a:gdLst>
                <a:gd name="T0" fmla="*/ 46 w 88"/>
                <a:gd name="T1" fmla="*/ 9 h 68"/>
                <a:gd name="T2" fmla="*/ 54 w 88"/>
                <a:gd name="T3" fmla="*/ 1 h 68"/>
                <a:gd name="T4" fmla="*/ 64 w 88"/>
                <a:gd name="T5" fmla="*/ 11 h 68"/>
                <a:gd name="T6" fmla="*/ 75 w 88"/>
                <a:gd name="T7" fmla="*/ 25 h 68"/>
                <a:gd name="T8" fmla="*/ 83 w 88"/>
                <a:gd name="T9" fmla="*/ 25 h 68"/>
                <a:gd name="T10" fmla="*/ 88 w 88"/>
                <a:gd name="T11" fmla="*/ 31 h 68"/>
                <a:gd name="T12" fmla="*/ 75 w 88"/>
                <a:gd name="T13" fmla="*/ 32 h 68"/>
                <a:gd name="T14" fmla="*/ 76 w 88"/>
                <a:gd name="T15" fmla="*/ 47 h 68"/>
                <a:gd name="T16" fmla="*/ 75 w 88"/>
                <a:gd name="T17" fmla="*/ 54 h 68"/>
                <a:gd name="T18" fmla="*/ 69 w 88"/>
                <a:gd name="T19" fmla="*/ 58 h 68"/>
                <a:gd name="T20" fmla="*/ 72 w 88"/>
                <a:gd name="T21" fmla="*/ 67 h 68"/>
                <a:gd name="T22" fmla="*/ 68 w 88"/>
                <a:gd name="T23" fmla="*/ 68 h 68"/>
                <a:gd name="T24" fmla="*/ 57 w 88"/>
                <a:gd name="T25" fmla="*/ 58 h 68"/>
                <a:gd name="T26" fmla="*/ 60 w 88"/>
                <a:gd name="T27" fmla="*/ 49 h 68"/>
                <a:gd name="T28" fmla="*/ 55 w 88"/>
                <a:gd name="T29" fmla="*/ 43 h 68"/>
                <a:gd name="T30" fmla="*/ 49 w 88"/>
                <a:gd name="T31" fmla="*/ 45 h 68"/>
                <a:gd name="T32" fmla="*/ 33 w 88"/>
                <a:gd name="T33" fmla="*/ 59 h 68"/>
                <a:gd name="T34" fmla="*/ 31 w 88"/>
                <a:gd name="T35" fmla="*/ 45 h 68"/>
                <a:gd name="T36" fmla="*/ 23 w 88"/>
                <a:gd name="T37" fmla="*/ 43 h 68"/>
                <a:gd name="T38" fmla="*/ 15 w 88"/>
                <a:gd name="T39" fmla="*/ 37 h 68"/>
                <a:gd name="T40" fmla="*/ 19 w 88"/>
                <a:gd name="T41" fmla="*/ 31 h 68"/>
                <a:gd name="T42" fmla="*/ 9 w 88"/>
                <a:gd name="T43" fmla="*/ 25 h 68"/>
                <a:gd name="T44" fmla="*/ 12 w 88"/>
                <a:gd name="T45" fmla="*/ 20 h 68"/>
                <a:gd name="T46" fmla="*/ 5 w 88"/>
                <a:gd name="T47" fmla="*/ 17 h 68"/>
                <a:gd name="T48" fmla="*/ 0 w 88"/>
                <a:gd name="T49" fmla="*/ 12 h 68"/>
                <a:gd name="T50" fmla="*/ 4 w 88"/>
                <a:gd name="T51" fmla="*/ 8 h 68"/>
                <a:gd name="T52" fmla="*/ 16 w 88"/>
                <a:gd name="T53" fmla="*/ 14 h 68"/>
                <a:gd name="T54" fmla="*/ 25 w 88"/>
                <a:gd name="T55" fmla="*/ 15 h 68"/>
                <a:gd name="T56" fmla="*/ 26 w 88"/>
                <a:gd name="T57" fmla="*/ 13 h 68"/>
                <a:gd name="T58" fmla="*/ 17 w 88"/>
                <a:gd name="T59" fmla="*/ 3 h 68"/>
                <a:gd name="T60" fmla="*/ 20 w 88"/>
                <a:gd name="T61" fmla="*/ 0 h 68"/>
                <a:gd name="T62" fmla="*/ 25 w 88"/>
                <a:gd name="T63" fmla="*/ 1 h 68"/>
                <a:gd name="T64" fmla="*/ 38 w 88"/>
                <a:gd name="T65" fmla="*/ 12 h 68"/>
                <a:gd name="T66" fmla="*/ 45 w 88"/>
                <a:gd name="T67" fmla="*/ 14 h 68"/>
                <a:gd name="T68" fmla="*/ 46 w 88"/>
                <a:gd name="T69"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68">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 name="Freeform 18"/>
            <p:cNvSpPr/>
            <p:nvPr/>
          </p:nvSpPr>
          <p:spPr bwMode="auto">
            <a:xfrm>
              <a:off x="8512240" y="4482637"/>
              <a:ext cx="46027" cy="63486"/>
            </a:xfrm>
            <a:custGeom>
              <a:avLst/>
              <a:gdLst>
                <a:gd name="T0" fmla="*/ 13 w 29"/>
                <a:gd name="T1" fmla="*/ 40 h 40"/>
                <a:gd name="T2" fmla="*/ 11 w 29"/>
                <a:gd name="T3" fmla="*/ 40 h 40"/>
                <a:gd name="T4" fmla="*/ 11 w 29"/>
                <a:gd name="T5" fmla="*/ 39 h 40"/>
                <a:gd name="T6" fmla="*/ 5 w 29"/>
                <a:gd name="T7" fmla="*/ 21 h 40"/>
                <a:gd name="T8" fmla="*/ 5 w 29"/>
                <a:gd name="T9" fmla="*/ 21 h 40"/>
                <a:gd name="T10" fmla="*/ 5 w 29"/>
                <a:gd name="T11" fmla="*/ 18 h 40"/>
                <a:gd name="T12" fmla="*/ 0 w 29"/>
                <a:gd name="T13" fmla="*/ 9 h 40"/>
                <a:gd name="T14" fmla="*/ 11 w 29"/>
                <a:gd name="T15" fmla="*/ 10 h 40"/>
                <a:gd name="T16" fmla="*/ 16 w 29"/>
                <a:gd name="T17" fmla="*/ 0 h 40"/>
                <a:gd name="T18" fmla="*/ 25 w 29"/>
                <a:gd name="T19" fmla="*/ 1 h 40"/>
                <a:gd name="T20" fmla="*/ 26 w 29"/>
                <a:gd name="T21" fmla="*/ 8 h 40"/>
                <a:gd name="T22" fmla="*/ 29 w 29"/>
                <a:gd name="T23" fmla="*/ 13 h 40"/>
                <a:gd name="T24" fmla="*/ 29 w 29"/>
                <a:gd name="T25" fmla="*/ 19 h 40"/>
                <a:gd name="T26" fmla="*/ 25 w 29"/>
                <a:gd name="T27" fmla="*/ 23 h 40"/>
                <a:gd name="T28" fmla="*/ 19 w 29"/>
                <a:gd name="T29" fmla="*/ 33 h 40"/>
                <a:gd name="T30" fmla="*/ 13 w 29"/>
                <a:gd name="T31" fmla="*/ 40 h 40"/>
                <a:gd name="T32" fmla="*/ 13 w 29"/>
                <a:gd name="T3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 name="Freeform 19"/>
            <p:cNvSpPr/>
            <p:nvPr/>
          </p:nvSpPr>
          <p:spPr bwMode="auto">
            <a:xfrm>
              <a:off x="7796432" y="2865343"/>
              <a:ext cx="85707" cy="55550"/>
            </a:xfrm>
            <a:custGeom>
              <a:avLst/>
              <a:gdLst>
                <a:gd name="T0" fmla="*/ 54 w 54"/>
                <a:gd name="T1" fmla="*/ 12 h 35"/>
                <a:gd name="T2" fmla="*/ 52 w 54"/>
                <a:gd name="T3" fmla="*/ 24 h 35"/>
                <a:gd name="T4" fmla="*/ 48 w 54"/>
                <a:gd name="T5" fmla="*/ 25 h 35"/>
                <a:gd name="T6" fmla="*/ 48 w 54"/>
                <a:gd name="T7" fmla="*/ 35 h 35"/>
                <a:gd name="T8" fmla="*/ 34 w 54"/>
                <a:gd name="T9" fmla="*/ 26 h 35"/>
                <a:gd name="T10" fmla="*/ 27 w 54"/>
                <a:gd name="T11" fmla="*/ 28 h 35"/>
                <a:gd name="T12" fmla="*/ 17 w 54"/>
                <a:gd name="T13" fmla="*/ 20 h 35"/>
                <a:gd name="T14" fmla="*/ 9 w 54"/>
                <a:gd name="T15" fmla="*/ 12 h 35"/>
                <a:gd name="T16" fmla="*/ 3 w 54"/>
                <a:gd name="T17" fmla="*/ 12 h 35"/>
                <a:gd name="T18" fmla="*/ 0 w 54"/>
                <a:gd name="T19" fmla="*/ 6 h 35"/>
                <a:gd name="T20" fmla="*/ 12 w 54"/>
                <a:gd name="T21" fmla="*/ 2 h 35"/>
                <a:gd name="T22" fmla="*/ 22 w 54"/>
                <a:gd name="T23" fmla="*/ 4 h 35"/>
                <a:gd name="T24" fmla="*/ 36 w 54"/>
                <a:gd name="T25" fmla="*/ 0 h 35"/>
                <a:gd name="T26" fmla="*/ 45 w 54"/>
                <a:gd name="T27" fmla="*/ 7 h 35"/>
                <a:gd name="T28" fmla="*/ 54 w 54"/>
                <a:gd name="T29" fmla="*/ 12 h 35"/>
                <a:gd name="T30" fmla="*/ 54 w 54"/>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35">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 name="Freeform 20"/>
            <p:cNvSpPr/>
            <p:nvPr/>
          </p:nvSpPr>
          <p:spPr bwMode="auto">
            <a:xfrm>
              <a:off x="7759928" y="4041412"/>
              <a:ext cx="80944" cy="184108"/>
            </a:xfrm>
            <a:custGeom>
              <a:avLst/>
              <a:gdLst>
                <a:gd name="T0" fmla="*/ 48 w 51"/>
                <a:gd name="T1" fmla="*/ 11 h 116"/>
                <a:gd name="T2" fmla="*/ 47 w 51"/>
                <a:gd name="T3" fmla="*/ 17 h 116"/>
                <a:gd name="T4" fmla="*/ 51 w 51"/>
                <a:gd name="T5" fmla="*/ 29 h 116"/>
                <a:gd name="T6" fmla="*/ 48 w 51"/>
                <a:gd name="T7" fmla="*/ 36 h 116"/>
                <a:gd name="T8" fmla="*/ 49 w 51"/>
                <a:gd name="T9" fmla="*/ 42 h 116"/>
                <a:gd name="T10" fmla="*/ 41 w 51"/>
                <a:gd name="T11" fmla="*/ 54 h 116"/>
                <a:gd name="T12" fmla="*/ 36 w 51"/>
                <a:gd name="T13" fmla="*/ 59 h 116"/>
                <a:gd name="T14" fmla="*/ 33 w 51"/>
                <a:gd name="T15" fmla="*/ 71 h 116"/>
                <a:gd name="T16" fmla="*/ 34 w 51"/>
                <a:gd name="T17" fmla="*/ 83 h 116"/>
                <a:gd name="T18" fmla="*/ 32 w 51"/>
                <a:gd name="T19" fmla="*/ 114 h 116"/>
                <a:gd name="T20" fmla="*/ 19 w 51"/>
                <a:gd name="T21" fmla="*/ 116 h 116"/>
                <a:gd name="T22" fmla="*/ 14 w 51"/>
                <a:gd name="T23" fmla="*/ 103 h 116"/>
                <a:gd name="T24" fmla="*/ 15 w 51"/>
                <a:gd name="T25" fmla="*/ 59 h 116"/>
                <a:gd name="T26" fmla="*/ 11 w 51"/>
                <a:gd name="T27" fmla="*/ 56 h 116"/>
                <a:gd name="T28" fmla="*/ 11 w 51"/>
                <a:gd name="T29" fmla="*/ 46 h 116"/>
                <a:gd name="T30" fmla="*/ 6 w 51"/>
                <a:gd name="T31" fmla="*/ 39 h 116"/>
                <a:gd name="T32" fmla="*/ 0 w 51"/>
                <a:gd name="T33" fmla="*/ 34 h 116"/>
                <a:gd name="T34" fmla="*/ 3 w 51"/>
                <a:gd name="T35" fmla="*/ 24 h 116"/>
                <a:gd name="T36" fmla="*/ 8 w 51"/>
                <a:gd name="T37" fmla="*/ 22 h 116"/>
                <a:gd name="T38" fmla="*/ 11 w 51"/>
                <a:gd name="T39" fmla="*/ 14 h 116"/>
                <a:gd name="T40" fmla="*/ 20 w 51"/>
                <a:gd name="T41" fmla="*/ 11 h 116"/>
                <a:gd name="T42" fmla="*/ 23 w 51"/>
                <a:gd name="T43" fmla="*/ 6 h 116"/>
                <a:gd name="T44" fmla="*/ 29 w 51"/>
                <a:gd name="T45" fmla="*/ 0 h 116"/>
                <a:gd name="T46" fmla="*/ 35 w 51"/>
                <a:gd name="T47" fmla="*/ 0 h 116"/>
                <a:gd name="T48" fmla="*/ 48 w 51"/>
                <a:gd name="T49" fmla="*/ 11 h 116"/>
                <a:gd name="T50" fmla="*/ 48 w 51"/>
                <a:gd name="T51"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16">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 name="Freeform 21"/>
            <p:cNvSpPr/>
            <p:nvPr/>
          </p:nvSpPr>
          <p:spPr bwMode="auto">
            <a:xfrm>
              <a:off x="7594864" y="3954120"/>
              <a:ext cx="201568" cy="166649"/>
            </a:xfrm>
            <a:custGeom>
              <a:avLst/>
              <a:gdLst>
                <a:gd name="T0" fmla="*/ 98 w 127"/>
                <a:gd name="T1" fmla="*/ 4 h 105"/>
                <a:gd name="T2" fmla="*/ 96 w 127"/>
                <a:gd name="T3" fmla="*/ 13 h 105"/>
                <a:gd name="T4" fmla="*/ 98 w 127"/>
                <a:gd name="T5" fmla="*/ 22 h 105"/>
                <a:gd name="T6" fmla="*/ 108 w 127"/>
                <a:gd name="T7" fmla="*/ 34 h 105"/>
                <a:gd name="T8" fmla="*/ 108 w 127"/>
                <a:gd name="T9" fmla="*/ 43 h 105"/>
                <a:gd name="T10" fmla="*/ 127 w 127"/>
                <a:gd name="T11" fmla="*/ 48 h 105"/>
                <a:gd name="T12" fmla="*/ 127 w 127"/>
                <a:gd name="T13" fmla="*/ 61 h 105"/>
                <a:gd name="T14" fmla="*/ 124 w 127"/>
                <a:gd name="T15" fmla="*/ 66 h 105"/>
                <a:gd name="T16" fmla="*/ 115 w 127"/>
                <a:gd name="T17" fmla="*/ 69 h 105"/>
                <a:gd name="T18" fmla="*/ 112 w 127"/>
                <a:gd name="T19" fmla="*/ 77 h 105"/>
                <a:gd name="T20" fmla="*/ 107 w 127"/>
                <a:gd name="T21" fmla="*/ 79 h 105"/>
                <a:gd name="T22" fmla="*/ 92 w 127"/>
                <a:gd name="T23" fmla="*/ 78 h 105"/>
                <a:gd name="T24" fmla="*/ 84 w 127"/>
                <a:gd name="T25" fmla="*/ 77 h 105"/>
                <a:gd name="T26" fmla="*/ 78 w 127"/>
                <a:gd name="T27" fmla="*/ 80 h 105"/>
                <a:gd name="T28" fmla="*/ 71 w 127"/>
                <a:gd name="T29" fmla="*/ 78 h 105"/>
                <a:gd name="T30" fmla="*/ 42 w 127"/>
                <a:gd name="T31" fmla="*/ 80 h 105"/>
                <a:gd name="T32" fmla="*/ 41 w 127"/>
                <a:gd name="T33" fmla="*/ 90 h 105"/>
                <a:gd name="T34" fmla="*/ 44 w 127"/>
                <a:gd name="T35" fmla="*/ 105 h 105"/>
                <a:gd name="T36" fmla="*/ 33 w 127"/>
                <a:gd name="T37" fmla="*/ 100 h 105"/>
                <a:gd name="T38" fmla="*/ 25 w 127"/>
                <a:gd name="T39" fmla="*/ 100 h 105"/>
                <a:gd name="T40" fmla="*/ 19 w 127"/>
                <a:gd name="T41" fmla="*/ 105 h 105"/>
                <a:gd name="T42" fmla="*/ 12 w 127"/>
                <a:gd name="T43" fmla="*/ 101 h 105"/>
                <a:gd name="T44" fmla="*/ 9 w 127"/>
                <a:gd name="T45" fmla="*/ 94 h 105"/>
                <a:gd name="T46" fmla="*/ 1 w 127"/>
                <a:gd name="T47" fmla="*/ 91 h 105"/>
                <a:gd name="T48" fmla="*/ 0 w 127"/>
                <a:gd name="T49" fmla="*/ 80 h 105"/>
                <a:gd name="T50" fmla="*/ 4 w 127"/>
                <a:gd name="T51" fmla="*/ 71 h 105"/>
                <a:gd name="T52" fmla="*/ 4 w 127"/>
                <a:gd name="T53" fmla="*/ 65 h 105"/>
                <a:gd name="T54" fmla="*/ 18 w 127"/>
                <a:gd name="T55" fmla="*/ 49 h 105"/>
                <a:gd name="T56" fmla="*/ 20 w 127"/>
                <a:gd name="T57" fmla="*/ 37 h 105"/>
                <a:gd name="T58" fmla="*/ 24 w 127"/>
                <a:gd name="T59" fmla="*/ 32 h 105"/>
                <a:gd name="T60" fmla="*/ 33 w 127"/>
                <a:gd name="T61" fmla="*/ 34 h 105"/>
                <a:gd name="T62" fmla="*/ 40 w 127"/>
                <a:gd name="T63" fmla="*/ 31 h 105"/>
                <a:gd name="T64" fmla="*/ 42 w 127"/>
                <a:gd name="T65" fmla="*/ 26 h 105"/>
                <a:gd name="T66" fmla="*/ 55 w 127"/>
                <a:gd name="T67" fmla="*/ 17 h 105"/>
                <a:gd name="T68" fmla="*/ 58 w 127"/>
                <a:gd name="T69" fmla="*/ 12 h 105"/>
                <a:gd name="T70" fmla="*/ 74 w 127"/>
                <a:gd name="T71" fmla="*/ 3 h 105"/>
                <a:gd name="T72" fmla="*/ 83 w 127"/>
                <a:gd name="T73" fmla="*/ 0 h 105"/>
                <a:gd name="T74" fmla="*/ 87 w 127"/>
                <a:gd name="T75" fmla="*/ 4 h 105"/>
                <a:gd name="T76" fmla="*/ 98 w 127"/>
                <a:gd name="T77" fmla="*/ 4 h 105"/>
                <a:gd name="T78" fmla="*/ 98 w 127"/>
                <a:gd name="T7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5">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0" name="Freeform 22"/>
            <p:cNvSpPr/>
            <p:nvPr/>
          </p:nvSpPr>
          <p:spPr bwMode="auto">
            <a:xfrm>
              <a:off x="10023210" y="3612885"/>
              <a:ext cx="136495" cy="172998"/>
            </a:xfrm>
            <a:custGeom>
              <a:avLst/>
              <a:gdLst>
                <a:gd name="T0" fmla="*/ 84 w 86"/>
                <a:gd name="T1" fmla="*/ 84 h 109"/>
                <a:gd name="T2" fmla="*/ 86 w 86"/>
                <a:gd name="T3" fmla="*/ 98 h 109"/>
                <a:gd name="T4" fmla="*/ 79 w 86"/>
                <a:gd name="T5" fmla="*/ 95 h 109"/>
                <a:gd name="T6" fmla="*/ 83 w 86"/>
                <a:gd name="T7" fmla="*/ 109 h 109"/>
                <a:gd name="T8" fmla="*/ 76 w 86"/>
                <a:gd name="T9" fmla="*/ 100 h 109"/>
                <a:gd name="T10" fmla="*/ 74 w 86"/>
                <a:gd name="T11" fmla="*/ 90 h 109"/>
                <a:gd name="T12" fmla="*/ 70 w 86"/>
                <a:gd name="T13" fmla="*/ 81 h 109"/>
                <a:gd name="T14" fmla="*/ 62 w 86"/>
                <a:gd name="T15" fmla="*/ 70 h 109"/>
                <a:gd name="T16" fmla="*/ 46 w 86"/>
                <a:gd name="T17" fmla="*/ 69 h 109"/>
                <a:gd name="T18" fmla="*/ 49 w 86"/>
                <a:gd name="T19" fmla="*/ 77 h 109"/>
                <a:gd name="T20" fmla="*/ 45 w 86"/>
                <a:gd name="T21" fmla="*/ 87 h 109"/>
                <a:gd name="T22" fmla="*/ 38 w 86"/>
                <a:gd name="T23" fmla="*/ 84 h 109"/>
                <a:gd name="T24" fmla="*/ 36 w 86"/>
                <a:gd name="T25" fmla="*/ 87 h 109"/>
                <a:gd name="T26" fmla="*/ 31 w 86"/>
                <a:gd name="T27" fmla="*/ 85 h 109"/>
                <a:gd name="T28" fmla="*/ 25 w 86"/>
                <a:gd name="T29" fmla="*/ 84 h 109"/>
                <a:gd name="T30" fmla="*/ 19 w 86"/>
                <a:gd name="T31" fmla="*/ 68 h 109"/>
                <a:gd name="T32" fmla="*/ 12 w 86"/>
                <a:gd name="T33" fmla="*/ 53 h 109"/>
                <a:gd name="T34" fmla="*/ 13 w 86"/>
                <a:gd name="T35" fmla="*/ 42 h 109"/>
                <a:gd name="T36" fmla="*/ 2 w 86"/>
                <a:gd name="T37" fmla="*/ 37 h 109"/>
                <a:gd name="T38" fmla="*/ 5 w 86"/>
                <a:gd name="T39" fmla="*/ 30 h 109"/>
                <a:gd name="T40" fmla="*/ 14 w 86"/>
                <a:gd name="T41" fmla="*/ 23 h 109"/>
                <a:gd name="T42" fmla="*/ 0 w 86"/>
                <a:gd name="T43" fmla="*/ 13 h 109"/>
                <a:gd name="T44" fmla="*/ 3 w 86"/>
                <a:gd name="T45" fmla="*/ 0 h 109"/>
                <a:gd name="T46" fmla="*/ 18 w 86"/>
                <a:gd name="T47" fmla="*/ 8 h 109"/>
                <a:gd name="T48" fmla="*/ 26 w 86"/>
                <a:gd name="T49" fmla="*/ 9 h 109"/>
                <a:gd name="T50" fmla="*/ 29 w 86"/>
                <a:gd name="T51" fmla="*/ 22 h 109"/>
                <a:gd name="T52" fmla="*/ 45 w 86"/>
                <a:gd name="T53" fmla="*/ 25 h 109"/>
                <a:gd name="T54" fmla="*/ 60 w 86"/>
                <a:gd name="T55" fmla="*/ 25 h 109"/>
                <a:gd name="T56" fmla="*/ 71 w 86"/>
                <a:gd name="T57" fmla="*/ 28 h 109"/>
                <a:gd name="T58" fmla="*/ 66 w 86"/>
                <a:gd name="T59" fmla="*/ 44 h 109"/>
                <a:gd name="T60" fmla="*/ 59 w 86"/>
                <a:gd name="T61" fmla="*/ 45 h 109"/>
                <a:gd name="T62" fmla="*/ 55 w 86"/>
                <a:gd name="T63" fmla="*/ 56 h 109"/>
                <a:gd name="T64" fmla="*/ 66 w 86"/>
                <a:gd name="T65" fmla="*/ 66 h 109"/>
                <a:gd name="T66" fmla="*/ 67 w 86"/>
                <a:gd name="T67" fmla="*/ 53 h 109"/>
                <a:gd name="T68" fmla="*/ 71 w 86"/>
                <a:gd name="T69" fmla="*/ 53 h 109"/>
                <a:gd name="T70" fmla="*/ 84 w 86"/>
                <a:gd name="T71" fmla="*/ 84 h 109"/>
                <a:gd name="T72" fmla="*/ 84 w 86"/>
                <a:gd name="T73"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9">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1" name="Freeform 23"/>
            <p:cNvSpPr/>
            <p:nvPr/>
          </p:nvSpPr>
          <p:spPr bwMode="auto">
            <a:xfrm>
              <a:off x="8278927" y="3078019"/>
              <a:ext cx="147605" cy="88880"/>
            </a:xfrm>
            <a:custGeom>
              <a:avLst/>
              <a:gdLst>
                <a:gd name="T0" fmla="*/ 93 w 93"/>
                <a:gd name="T1" fmla="*/ 10 h 56"/>
                <a:gd name="T2" fmla="*/ 86 w 93"/>
                <a:gd name="T3" fmla="*/ 18 h 56"/>
                <a:gd name="T4" fmla="*/ 83 w 93"/>
                <a:gd name="T5" fmla="*/ 31 h 56"/>
                <a:gd name="T6" fmla="*/ 89 w 93"/>
                <a:gd name="T7" fmla="*/ 41 h 56"/>
                <a:gd name="T8" fmla="*/ 75 w 93"/>
                <a:gd name="T9" fmla="*/ 39 h 56"/>
                <a:gd name="T10" fmla="*/ 61 w 93"/>
                <a:gd name="T11" fmla="*/ 45 h 56"/>
                <a:gd name="T12" fmla="*/ 61 w 93"/>
                <a:gd name="T13" fmla="*/ 55 h 56"/>
                <a:gd name="T14" fmla="*/ 48 w 93"/>
                <a:gd name="T15" fmla="*/ 56 h 56"/>
                <a:gd name="T16" fmla="*/ 36 w 93"/>
                <a:gd name="T17" fmla="*/ 49 h 56"/>
                <a:gd name="T18" fmla="*/ 24 w 93"/>
                <a:gd name="T19" fmla="*/ 55 h 56"/>
                <a:gd name="T20" fmla="*/ 13 w 93"/>
                <a:gd name="T21" fmla="*/ 54 h 56"/>
                <a:gd name="T22" fmla="*/ 11 w 93"/>
                <a:gd name="T23" fmla="*/ 42 h 56"/>
                <a:gd name="T24" fmla="*/ 3 w 93"/>
                <a:gd name="T25" fmla="*/ 35 h 56"/>
                <a:gd name="T26" fmla="*/ 4 w 93"/>
                <a:gd name="T27" fmla="*/ 33 h 56"/>
                <a:gd name="T28" fmla="*/ 3 w 93"/>
                <a:gd name="T29" fmla="*/ 31 h 56"/>
                <a:gd name="T30" fmla="*/ 4 w 93"/>
                <a:gd name="T31" fmla="*/ 25 h 56"/>
                <a:gd name="T32" fmla="*/ 10 w 93"/>
                <a:gd name="T33" fmla="*/ 19 h 56"/>
                <a:gd name="T34" fmla="*/ 1 w 93"/>
                <a:gd name="T35" fmla="*/ 11 h 56"/>
                <a:gd name="T36" fmla="*/ 0 w 93"/>
                <a:gd name="T37" fmla="*/ 4 h 56"/>
                <a:gd name="T38" fmla="*/ 3 w 93"/>
                <a:gd name="T39" fmla="*/ 0 h 56"/>
                <a:gd name="T40" fmla="*/ 8 w 93"/>
                <a:gd name="T41" fmla="*/ 7 h 56"/>
                <a:gd name="T42" fmla="*/ 14 w 93"/>
                <a:gd name="T43" fmla="*/ 7 h 56"/>
                <a:gd name="T44" fmla="*/ 26 w 93"/>
                <a:gd name="T45" fmla="*/ 9 h 56"/>
                <a:gd name="T46" fmla="*/ 48 w 93"/>
                <a:gd name="T47" fmla="*/ 10 h 56"/>
                <a:gd name="T48" fmla="*/ 55 w 93"/>
                <a:gd name="T49" fmla="*/ 5 h 56"/>
                <a:gd name="T50" fmla="*/ 72 w 93"/>
                <a:gd name="T51" fmla="*/ 1 h 56"/>
                <a:gd name="T52" fmla="*/ 84 w 93"/>
                <a:gd name="T53" fmla="*/ 8 h 56"/>
                <a:gd name="T54" fmla="*/ 93 w 93"/>
                <a:gd name="T55" fmla="*/ 10 h 56"/>
                <a:gd name="T56" fmla="*/ 93 w 93"/>
                <a:gd name="T5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56">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2" name="Freeform 24"/>
            <p:cNvSpPr/>
            <p:nvPr/>
          </p:nvSpPr>
          <p:spPr bwMode="auto">
            <a:xfrm>
              <a:off x="8117037" y="3047863"/>
              <a:ext cx="93642" cy="77769"/>
            </a:xfrm>
            <a:custGeom>
              <a:avLst/>
              <a:gdLst>
                <a:gd name="T0" fmla="*/ 49 w 59"/>
                <a:gd name="T1" fmla="*/ 7 h 49"/>
                <a:gd name="T2" fmla="*/ 54 w 59"/>
                <a:gd name="T3" fmla="*/ 7 h 49"/>
                <a:gd name="T4" fmla="*/ 51 w 59"/>
                <a:gd name="T5" fmla="*/ 15 h 49"/>
                <a:gd name="T6" fmla="*/ 59 w 59"/>
                <a:gd name="T7" fmla="*/ 23 h 49"/>
                <a:gd name="T8" fmla="*/ 57 w 59"/>
                <a:gd name="T9" fmla="*/ 31 h 49"/>
                <a:gd name="T10" fmla="*/ 54 w 59"/>
                <a:gd name="T11" fmla="*/ 32 h 49"/>
                <a:gd name="T12" fmla="*/ 51 w 59"/>
                <a:gd name="T13" fmla="*/ 34 h 49"/>
                <a:gd name="T14" fmla="*/ 47 w 59"/>
                <a:gd name="T15" fmla="*/ 38 h 49"/>
                <a:gd name="T16" fmla="*/ 46 w 59"/>
                <a:gd name="T17" fmla="*/ 49 h 49"/>
                <a:gd name="T18" fmla="*/ 31 w 59"/>
                <a:gd name="T19" fmla="*/ 42 h 49"/>
                <a:gd name="T20" fmla="*/ 25 w 59"/>
                <a:gd name="T21" fmla="*/ 34 h 49"/>
                <a:gd name="T22" fmla="*/ 19 w 59"/>
                <a:gd name="T23" fmla="*/ 29 h 49"/>
                <a:gd name="T24" fmla="*/ 12 w 59"/>
                <a:gd name="T25" fmla="*/ 23 h 49"/>
                <a:gd name="T26" fmla="*/ 8 w 59"/>
                <a:gd name="T27" fmla="*/ 17 h 49"/>
                <a:gd name="T28" fmla="*/ 0 w 59"/>
                <a:gd name="T29" fmla="*/ 8 h 49"/>
                <a:gd name="T30" fmla="*/ 2 w 59"/>
                <a:gd name="T31" fmla="*/ 0 h 49"/>
                <a:gd name="T32" fmla="*/ 8 w 59"/>
                <a:gd name="T33" fmla="*/ 5 h 49"/>
                <a:gd name="T34" fmla="*/ 11 w 59"/>
                <a:gd name="T35" fmla="*/ 0 h 49"/>
                <a:gd name="T36" fmla="*/ 17 w 59"/>
                <a:gd name="T37" fmla="*/ 0 h 49"/>
                <a:gd name="T38" fmla="*/ 31 w 59"/>
                <a:gd name="T39" fmla="*/ 3 h 49"/>
                <a:gd name="T40" fmla="*/ 41 w 59"/>
                <a:gd name="T41" fmla="*/ 3 h 49"/>
                <a:gd name="T42" fmla="*/ 49 w 59"/>
                <a:gd name="T43" fmla="*/ 7 h 49"/>
                <a:gd name="T44" fmla="*/ 49 w 59"/>
                <a:gd name="T4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9">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3" name="Freeform 25"/>
            <p:cNvSpPr/>
            <p:nvPr/>
          </p:nvSpPr>
          <p:spPr bwMode="auto">
            <a:xfrm>
              <a:off x="8266230" y="2730435"/>
              <a:ext cx="211091" cy="139668"/>
            </a:xfrm>
            <a:custGeom>
              <a:avLst/>
              <a:gdLst>
                <a:gd name="T0" fmla="*/ 128 w 133"/>
                <a:gd name="T1" fmla="*/ 54 h 88"/>
                <a:gd name="T2" fmla="*/ 117 w 133"/>
                <a:gd name="T3" fmla="*/ 54 h 88"/>
                <a:gd name="T4" fmla="*/ 114 w 133"/>
                <a:gd name="T5" fmla="*/ 55 h 88"/>
                <a:gd name="T6" fmla="*/ 119 w 133"/>
                <a:gd name="T7" fmla="*/ 61 h 88"/>
                <a:gd name="T8" fmla="*/ 125 w 133"/>
                <a:gd name="T9" fmla="*/ 73 h 88"/>
                <a:gd name="T10" fmla="*/ 112 w 133"/>
                <a:gd name="T11" fmla="*/ 74 h 88"/>
                <a:gd name="T12" fmla="*/ 109 w 133"/>
                <a:gd name="T13" fmla="*/ 78 h 88"/>
                <a:gd name="T14" fmla="*/ 109 w 133"/>
                <a:gd name="T15" fmla="*/ 88 h 88"/>
                <a:gd name="T16" fmla="*/ 103 w 133"/>
                <a:gd name="T17" fmla="*/ 86 h 88"/>
                <a:gd name="T18" fmla="*/ 91 w 133"/>
                <a:gd name="T19" fmla="*/ 86 h 88"/>
                <a:gd name="T20" fmla="*/ 86 w 133"/>
                <a:gd name="T21" fmla="*/ 82 h 88"/>
                <a:gd name="T22" fmla="*/ 81 w 133"/>
                <a:gd name="T23" fmla="*/ 86 h 88"/>
                <a:gd name="T24" fmla="*/ 75 w 133"/>
                <a:gd name="T25" fmla="*/ 83 h 88"/>
                <a:gd name="T26" fmla="*/ 64 w 133"/>
                <a:gd name="T27" fmla="*/ 83 h 88"/>
                <a:gd name="T28" fmla="*/ 47 w 133"/>
                <a:gd name="T29" fmla="*/ 78 h 88"/>
                <a:gd name="T30" fmla="*/ 32 w 133"/>
                <a:gd name="T31" fmla="*/ 77 h 88"/>
                <a:gd name="T32" fmla="*/ 21 w 133"/>
                <a:gd name="T33" fmla="*/ 77 h 88"/>
                <a:gd name="T34" fmla="*/ 14 w 133"/>
                <a:gd name="T35" fmla="*/ 82 h 88"/>
                <a:gd name="T36" fmla="*/ 7 w 133"/>
                <a:gd name="T37" fmla="*/ 83 h 88"/>
                <a:gd name="T38" fmla="*/ 6 w 133"/>
                <a:gd name="T39" fmla="*/ 74 h 88"/>
                <a:gd name="T40" fmla="*/ 0 w 133"/>
                <a:gd name="T41" fmla="*/ 66 h 88"/>
                <a:gd name="T42" fmla="*/ 9 w 133"/>
                <a:gd name="T43" fmla="*/ 63 h 88"/>
                <a:gd name="T44" fmla="*/ 7 w 133"/>
                <a:gd name="T45" fmla="*/ 55 h 88"/>
                <a:gd name="T46" fmla="*/ 2 w 133"/>
                <a:gd name="T47" fmla="*/ 49 h 88"/>
                <a:gd name="T48" fmla="*/ 0 w 133"/>
                <a:gd name="T49" fmla="*/ 40 h 88"/>
                <a:gd name="T50" fmla="*/ 14 w 133"/>
                <a:gd name="T51" fmla="*/ 40 h 88"/>
                <a:gd name="T52" fmla="*/ 29 w 133"/>
                <a:gd name="T53" fmla="*/ 34 h 88"/>
                <a:gd name="T54" fmla="*/ 30 w 133"/>
                <a:gd name="T55" fmla="*/ 23 h 88"/>
                <a:gd name="T56" fmla="*/ 40 w 133"/>
                <a:gd name="T57" fmla="*/ 17 h 88"/>
                <a:gd name="T58" fmla="*/ 37 w 133"/>
                <a:gd name="T59" fmla="*/ 9 h 88"/>
                <a:gd name="T60" fmla="*/ 46 w 133"/>
                <a:gd name="T61" fmla="*/ 6 h 88"/>
                <a:gd name="T62" fmla="*/ 60 w 133"/>
                <a:gd name="T63" fmla="*/ 0 h 88"/>
                <a:gd name="T64" fmla="*/ 75 w 133"/>
                <a:gd name="T65" fmla="*/ 4 h 88"/>
                <a:gd name="T66" fmla="*/ 77 w 133"/>
                <a:gd name="T67" fmla="*/ 9 h 88"/>
                <a:gd name="T68" fmla="*/ 85 w 133"/>
                <a:gd name="T69" fmla="*/ 6 h 88"/>
                <a:gd name="T70" fmla="*/ 99 w 133"/>
                <a:gd name="T71" fmla="*/ 11 h 88"/>
                <a:gd name="T72" fmla="*/ 103 w 133"/>
                <a:gd name="T73" fmla="*/ 20 h 88"/>
                <a:gd name="T74" fmla="*/ 100 w 133"/>
                <a:gd name="T75" fmla="*/ 24 h 88"/>
                <a:gd name="T76" fmla="*/ 111 w 133"/>
                <a:gd name="T77" fmla="*/ 36 h 88"/>
                <a:gd name="T78" fmla="*/ 117 w 133"/>
                <a:gd name="T79" fmla="*/ 39 h 88"/>
                <a:gd name="T80" fmla="*/ 117 w 133"/>
                <a:gd name="T81" fmla="*/ 43 h 88"/>
                <a:gd name="T82" fmla="*/ 128 w 133"/>
                <a:gd name="T83" fmla="*/ 46 h 88"/>
                <a:gd name="T84" fmla="*/ 133 w 133"/>
                <a:gd name="T85" fmla="*/ 51 h 88"/>
                <a:gd name="T86" fmla="*/ 128 w 133"/>
                <a:gd name="T87" fmla="*/ 54 h 88"/>
                <a:gd name="T88" fmla="*/ 128 w 133"/>
                <a:gd name="T89"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88">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4" name="Freeform 26"/>
            <p:cNvSpPr/>
            <p:nvPr/>
          </p:nvSpPr>
          <p:spPr bwMode="auto">
            <a:xfrm>
              <a:off x="5388720" y="3852543"/>
              <a:ext cx="38092" cy="79357"/>
            </a:xfrm>
            <a:custGeom>
              <a:avLst/>
              <a:gdLst>
                <a:gd name="T0" fmla="*/ 5 w 24"/>
                <a:gd name="T1" fmla="*/ 50 h 50"/>
                <a:gd name="T2" fmla="*/ 0 w 24"/>
                <a:gd name="T3" fmla="*/ 50 h 50"/>
                <a:gd name="T4" fmla="*/ 4 w 24"/>
                <a:gd name="T5" fmla="*/ 28 h 50"/>
                <a:gd name="T6" fmla="*/ 6 w 24"/>
                <a:gd name="T7" fmla="*/ 13 h 50"/>
                <a:gd name="T8" fmla="*/ 6 w 24"/>
                <a:gd name="T9" fmla="*/ 10 h 50"/>
                <a:gd name="T10" fmla="*/ 8 w 24"/>
                <a:gd name="T11" fmla="*/ 10 h 50"/>
                <a:gd name="T12" fmla="*/ 11 w 24"/>
                <a:gd name="T13" fmla="*/ 12 h 50"/>
                <a:gd name="T14" fmla="*/ 18 w 24"/>
                <a:gd name="T15" fmla="*/ 0 h 50"/>
                <a:gd name="T16" fmla="*/ 22 w 24"/>
                <a:gd name="T17" fmla="*/ 0 h 50"/>
                <a:gd name="T18" fmla="*/ 21 w 24"/>
                <a:gd name="T19" fmla="*/ 3 h 50"/>
                <a:gd name="T20" fmla="*/ 24 w 24"/>
                <a:gd name="T21" fmla="*/ 3 h 50"/>
                <a:gd name="T22" fmla="*/ 23 w 24"/>
                <a:gd name="T23" fmla="*/ 8 h 50"/>
                <a:gd name="T24" fmla="*/ 20 w 24"/>
                <a:gd name="T25" fmla="*/ 16 h 50"/>
                <a:gd name="T26" fmla="*/ 20 w 24"/>
                <a:gd name="T27" fmla="*/ 19 h 50"/>
                <a:gd name="T28" fmla="*/ 18 w 24"/>
                <a:gd name="T29" fmla="*/ 26 h 50"/>
                <a:gd name="T30" fmla="*/ 19 w 24"/>
                <a:gd name="T31" fmla="*/ 28 h 50"/>
                <a:gd name="T32" fmla="*/ 16 w 24"/>
                <a:gd name="T33" fmla="*/ 38 h 50"/>
                <a:gd name="T34" fmla="*/ 12 w 24"/>
                <a:gd name="T35" fmla="*/ 43 h 50"/>
                <a:gd name="T36" fmla="*/ 8 w 24"/>
                <a:gd name="T37" fmla="*/ 43 h 50"/>
                <a:gd name="T38" fmla="*/ 5 w 24"/>
                <a:gd name="T39" fmla="*/ 50 h 50"/>
                <a:gd name="T40" fmla="*/ 5 w 24"/>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5" name="Freeform 27"/>
            <p:cNvSpPr/>
            <p:nvPr/>
          </p:nvSpPr>
          <p:spPr bwMode="auto">
            <a:xfrm>
              <a:off x="5896609" y="4706424"/>
              <a:ext cx="333302" cy="395197"/>
            </a:xfrm>
            <a:custGeom>
              <a:avLst/>
              <a:gdLst>
                <a:gd name="T0" fmla="*/ 202 w 210"/>
                <a:gd name="T1" fmla="*/ 198 h 249"/>
                <a:gd name="T2" fmla="*/ 202 w 210"/>
                <a:gd name="T3" fmla="*/ 192 h 249"/>
                <a:gd name="T4" fmla="*/ 185 w 210"/>
                <a:gd name="T5" fmla="*/ 182 h 249"/>
                <a:gd name="T6" fmla="*/ 170 w 210"/>
                <a:gd name="T7" fmla="*/ 182 h 249"/>
                <a:gd name="T8" fmla="*/ 142 w 210"/>
                <a:gd name="T9" fmla="*/ 188 h 249"/>
                <a:gd name="T10" fmla="*/ 136 w 210"/>
                <a:gd name="T11" fmla="*/ 204 h 249"/>
                <a:gd name="T12" fmla="*/ 136 w 210"/>
                <a:gd name="T13" fmla="*/ 214 h 249"/>
                <a:gd name="T14" fmla="*/ 131 w 210"/>
                <a:gd name="T15" fmla="*/ 237 h 249"/>
                <a:gd name="T16" fmla="*/ 128 w 210"/>
                <a:gd name="T17" fmla="*/ 233 h 249"/>
                <a:gd name="T18" fmla="*/ 110 w 210"/>
                <a:gd name="T19" fmla="*/ 232 h 249"/>
                <a:gd name="T20" fmla="*/ 105 w 210"/>
                <a:gd name="T21" fmla="*/ 248 h 249"/>
                <a:gd name="T22" fmla="*/ 94 w 210"/>
                <a:gd name="T23" fmla="*/ 234 h 249"/>
                <a:gd name="T24" fmla="*/ 72 w 210"/>
                <a:gd name="T25" fmla="*/ 229 h 249"/>
                <a:gd name="T26" fmla="*/ 60 w 210"/>
                <a:gd name="T27" fmla="*/ 246 h 249"/>
                <a:gd name="T28" fmla="*/ 48 w 210"/>
                <a:gd name="T29" fmla="*/ 249 h 249"/>
                <a:gd name="T30" fmla="*/ 39 w 210"/>
                <a:gd name="T31" fmla="*/ 223 h 249"/>
                <a:gd name="T32" fmla="*/ 28 w 210"/>
                <a:gd name="T33" fmla="*/ 201 h 249"/>
                <a:gd name="T34" fmla="*/ 31 w 210"/>
                <a:gd name="T35" fmla="*/ 183 h 249"/>
                <a:gd name="T36" fmla="*/ 22 w 210"/>
                <a:gd name="T37" fmla="*/ 175 h 249"/>
                <a:gd name="T38" fmla="*/ 19 w 210"/>
                <a:gd name="T39" fmla="*/ 161 h 249"/>
                <a:gd name="T40" fmla="*/ 9 w 210"/>
                <a:gd name="T41" fmla="*/ 149 h 249"/>
                <a:gd name="T42" fmla="*/ 17 w 210"/>
                <a:gd name="T43" fmla="*/ 128 h 249"/>
                <a:gd name="T44" fmla="*/ 9 w 210"/>
                <a:gd name="T45" fmla="*/ 112 h 249"/>
                <a:gd name="T46" fmla="*/ 12 w 210"/>
                <a:gd name="T47" fmla="*/ 106 h 249"/>
                <a:gd name="T48" fmla="*/ 8 w 210"/>
                <a:gd name="T49" fmla="*/ 98 h 249"/>
                <a:gd name="T50" fmla="*/ 14 w 210"/>
                <a:gd name="T51" fmla="*/ 89 h 249"/>
                <a:gd name="T52" fmla="*/ 13 w 210"/>
                <a:gd name="T53" fmla="*/ 73 h 249"/>
                <a:gd name="T54" fmla="*/ 13 w 210"/>
                <a:gd name="T55" fmla="*/ 59 h 249"/>
                <a:gd name="T56" fmla="*/ 16 w 210"/>
                <a:gd name="T57" fmla="*/ 53 h 249"/>
                <a:gd name="T58" fmla="*/ 0 w 210"/>
                <a:gd name="T59" fmla="*/ 22 h 249"/>
                <a:gd name="T60" fmla="*/ 13 w 210"/>
                <a:gd name="T61" fmla="*/ 24 h 249"/>
                <a:gd name="T62" fmla="*/ 22 w 210"/>
                <a:gd name="T63" fmla="*/ 23 h 249"/>
                <a:gd name="T64" fmla="*/ 25 w 210"/>
                <a:gd name="T65" fmla="*/ 17 h 249"/>
                <a:gd name="T66" fmla="*/ 39 w 210"/>
                <a:gd name="T67" fmla="*/ 10 h 249"/>
                <a:gd name="T68" fmla="*/ 48 w 210"/>
                <a:gd name="T69" fmla="*/ 3 h 249"/>
                <a:gd name="T70" fmla="*/ 69 w 210"/>
                <a:gd name="T71" fmla="*/ 0 h 249"/>
                <a:gd name="T72" fmla="*/ 68 w 210"/>
                <a:gd name="T73" fmla="*/ 14 h 249"/>
                <a:gd name="T74" fmla="*/ 70 w 210"/>
                <a:gd name="T75" fmla="*/ 21 h 249"/>
                <a:gd name="T76" fmla="*/ 70 w 210"/>
                <a:gd name="T77" fmla="*/ 34 h 249"/>
                <a:gd name="T78" fmla="*/ 89 w 210"/>
                <a:gd name="T79" fmla="*/ 51 h 249"/>
                <a:gd name="T80" fmla="*/ 107 w 210"/>
                <a:gd name="T81" fmla="*/ 54 h 249"/>
                <a:gd name="T82" fmla="*/ 115 w 210"/>
                <a:gd name="T83" fmla="*/ 61 h 249"/>
                <a:gd name="T84" fmla="*/ 126 w 210"/>
                <a:gd name="T85" fmla="*/ 65 h 249"/>
                <a:gd name="T86" fmla="*/ 133 w 210"/>
                <a:gd name="T87" fmla="*/ 71 h 249"/>
                <a:gd name="T88" fmla="*/ 144 w 210"/>
                <a:gd name="T89" fmla="*/ 71 h 249"/>
                <a:gd name="T90" fmla="*/ 154 w 210"/>
                <a:gd name="T91" fmla="*/ 76 h 249"/>
                <a:gd name="T92" fmla="*/ 156 w 210"/>
                <a:gd name="T93" fmla="*/ 87 h 249"/>
                <a:gd name="T94" fmla="*/ 159 w 210"/>
                <a:gd name="T95" fmla="*/ 93 h 249"/>
                <a:gd name="T96" fmla="*/ 160 w 210"/>
                <a:gd name="T97" fmla="*/ 100 h 249"/>
                <a:gd name="T98" fmla="*/ 155 w 210"/>
                <a:gd name="T99" fmla="*/ 101 h 249"/>
                <a:gd name="T100" fmla="*/ 163 w 210"/>
                <a:gd name="T101" fmla="*/ 123 h 249"/>
                <a:gd name="T102" fmla="*/ 195 w 210"/>
                <a:gd name="T103" fmla="*/ 124 h 249"/>
                <a:gd name="T104" fmla="*/ 193 w 210"/>
                <a:gd name="T105" fmla="*/ 135 h 249"/>
                <a:gd name="T106" fmla="*/ 196 w 210"/>
                <a:gd name="T107" fmla="*/ 143 h 249"/>
                <a:gd name="T108" fmla="*/ 205 w 210"/>
                <a:gd name="T109" fmla="*/ 148 h 249"/>
                <a:gd name="T110" fmla="*/ 210 w 210"/>
                <a:gd name="T111" fmla="*/ 160 h 249"/>
                <a:gd name="T112" fmla="*/ 208 w 210"/>
                <a:gd name="T113" fmla="*/ 174 h 249"/>
                <a:gd name="T114" fmla="*/ 204 w 210"/>
                <a:gd name="T115" fmla="*/ 183 h 249"/>
                <a:gd name="T116" fmla="*/ 207 w 210"/>
                <a:gd name="T117" fmla="*/ 194 h 249"/>
                <a:gd name="T118" fmla="*/ 202 w 210"/>
                <a:gd name="T119" fmla="*/ 198 h 249"/>
                <a:gd name="T120" fmla="*/ 202 w 210"/>
                <a:gd name="T121" fmla="*/ 1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 h="249">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6" name="Freeform 28"/>
            <p:cNvSpPr/>
            <p:nvPr/>
          </p:nvSpPr>
          <p:spPr bwMode="auto">
            <a:xfrm>
              <a:off x="5772810" y="4254089"/>
              <a:ext cx="1044348" cy="1176069"/>
            </a:xfrm>
            <a:custGeom>
              <a:avLst/>
              <a:gdLst>
                <a:gd name="T0" fmla="*/ 298 w 658"/>
                <a:gd name="T1" fmla="*/ 57 h 741"/>
                <a:gd name="T2" fmla="*/ 324 w 658"/>
                <a:gd name="T3" fmla="*/ 55 h 741"/>
                <a:gd name="T4" fmla="*/ 342 w 658"/>
                <a:gd name="T5" fmla="*/ 60 h 741"/>
                <a:gd name="T6" fmla="*/ 373 w 658"/>
                <a:gd name="T7" fmla="*/ 20 h 741"/>
                <a:gd name="T8" fmla="*/ 400 w 658"/>
                <a:gd name="T9" fmla="*/ 66 h 741"/>
                <a:gd name="T10" fmla="*/ 423 w 658"/>
                <a:gd name="T11" fmla="*/ 103 h 741"/>
                <a:gd name="T12" fmla="*/ 485 w 658"/>
                <a:gd name="T13" fmla="*/ 128 h 741"/>
                <a:gd name="T14" fmla="*/ 543 w 658"/>
                <a:gd name="T15" fmla="*/ 154 h 741"/>
                <a:gd name="T16" fmla="*/ 628 w 658"/>
                <a:gd name="T17" fmla="*/ 196 h 741"/>
                <a:gd name="T18" fmla="*/ 658 w 658"/>
                <a:gd name="T19" fmla="*/ 239 h 741"/>
                <a:gd name="T20" fmla="*/ 610 w 658"/>
                <a:gd name="T21" fmla="*/ 331 h 741"/>
                <a:gd name="T22" fmla="*/ 593 w 658"/>
                <a:gd name="T23" fmla="*/ 397 h 741"/>
                <a:gd name="T24" fmla="*/ 583 w 658"/>
                <a:gd name="T25" fmla="*/ 472 h 741"/>
                <a:gd name="T26" fmla="*/ 550 w 658"/>
                <a:gd name="T27" fmla="*/ 536 h 741"/>
                <a:gd name="T28" fmla="*/ 479 w 658"/>
                <a:gd name="T29" fmla="*/ 557 h 741"/>
                <a:gd name="T30" fmla="*/ 451 w 658"/>
                <a:gd name="T31" fmla="*/ 616 h 741"/>
                <a:gd name="T32" fmla="*/ 425 w 658"/>
                <a:gd name="T33" fmla="*/ 688 h 741"/>
                <a:gd name="T34" fmla="*/ 391 w 658"/>
                <a:gd name="T35" fmla="*/ 741 h 741"/>
                <a:gd name="T36" fmla="*/ 364 w 658"/>
                <a:gd name="T37" fmla="*/ 698 h 741"/>
                <a:gd name="T38" fmla="*/ 311 w 658"/>
                <a:gd name="T39" fmla="*/ 674 h 741"/>
                <a:gd name="T40" fmla="*/ 367 w 658"/>
                <a:gd name="T41" fmla="*/ 611 h 741"/>
                <a:gd name="T42" fmla="*/ 351 w 658"/>
                <a:gd name="T43" fmla="*/ 578 h 741"/>
                <a:gd name="T44" fmla="*/ 338 w 658"/>
                <a:gd name="T45" fmla="*/ 556 h 741"/>
                <a:gd name="T46" fmla="*/ 323 w 658"/>
                <a:gd name="T47" fmla="*/ 525 h 741"/>
                <a:gd name="T48" fmla="*/ 286 w 658"/>
                <a:gd name="T49" fmla="*/ 494 h 741"/>
                <a:gd name="T50" fmla="*/ 286 w 658"/>
                <a:gd name="T51" fmla="*/ 459 h 741"/>
                <a:gd name="T52" fmla="*/ 271 w 658"/>
                <a:gd name="T53" fmla="*/ 420 h 741"/>
                <a:gd name="T54" fmla="*/ 238 w 658"/>
                <a:gd name="T55" fmla="*/ 385 h 741"/>
                <a:gd name="T56" fmla="*/ 222 w 658"/>
                <a:gd name="T57" fmla="*/ 356 h 741"/>
                <a:gd name="T58" fmla="*/ 185 w 658"/>
                <a:gd name="T59" fmla="*/ 339 h 741"/>
                <a:gd name="T60" fmla="*/ 146 w 658"/>
                <a:gd name="T61" fmla="*/ 299 h 741"/>
                <a:gd name="T62" fmla="*/ 103 w 658"/>
                <a:gd name="T63" fmla="*/ 302 h 741"/>
                <a:gd name="T64" fmla="*/ 69 w 658"/>
                <a:gd name="T65" fmla="*/ 311 h 741"/>
                <a:gd name="T66" fmla="*/ 33 w 658"/>
                <a:gd name="T67" fmla="*/ 291 h 741"/>
                <a:gd name="T68" fmla="*/ 8 w 658"/>
                <a:gd name="T69" fmla="*/ 259 h 741"/>
                <a:gd name="T70" fmla="*/ 14 w 658"/>
                <a:gd name="T71" fmla="*/ 225 h 741"/>
                <a:gd name="T72" fmla="*/ 36 w 658"/>
                <a:gd name="T73" fmla="*/ 186 h 741"/>
                <a:gd name="T74" fmla="*/ 74 w 658"/>
                <a:gd name="T75" fmla="*/ 128 h 741"/>
                <a:gd name="T76" fmla="*/ 64 w 658"/>
                <a:gd name="T77" fmla="*/ 88 h 741"/>
                <a:gd name="T78" fmla="*/ 67 w 658"/>
                <a:gd name="T79" fmla="*/ 78 h 741"/>
                <a:gd name="T80" fmla="*/ 110 w 658"/>
                <a:gd name="T81" fmla="*/ 66 h 741"/>
                <a:gd name="T82" fmla="*/ 139 w 658"/>
                <a:gd name="T83" fmla="*/ 84 h 741"/>
                <a:gd name="T84" fmla="*/ 163 w 658"/>
                <a:gd name="T85" fmla="*/ 62 h 741"/>
                <a:gd name="T86" fmla="*/ 159 w 658"/>
                <a:gd name="T87" fmla="*/ 40 h 741"/>
                <a:gd name="T88" fmla="*/ 168 w 658"/>
                <a:gd name="T89" fmla="*/ 22 h 741"/>
                <a:gd name="T90" fmla="*/ 217 w 658"/>
                <a:gd name="T91" fmla="*/ 13 h 741"/>
                <a:gd name="T92" fmla="*/ 234 w 658"/>
                <a:gd name="T93" fmla="*/ 3 h 741"/>
                <a:gd name="T94" fmla="*/ 236 w 658"/>
                <a:gd name="T95" fmla="*/ 31 h 741"/>
                <a:gd name="T96" fmla="*/ 248 w 658"/>
                <a:gd name="T97" fmla="*/ 74 h 741"/>
                <a:gd name="T98" fmla="*/ 271 w 658"/>
                <a:gd name="T99" fmla="*/ 67 h 741"/>
                <a:gd name="T100" fmla="*/ 290 w 658"/>
                <a:gd name="T101" fmla="*/ 6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8" h="741">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7" name="Freeform 29"/>
            <p:cNvSpPr/>
            <p:nvPr/>
          </p:nvSpPr>
          <p:spPr bwMode="auto">
            <a:xfrm>
              <a:off x="10778695" y="4246153"/>
              <a:ext cx="33330" cy="42852"/>
            </a:xfrm>
            <a:custGeom>
              <a:avLst/>
              <a:gdLst>
                <a:gd name="T0" fmla="*/ 0 w 21"/>
                <a:gd name="T1" fmla="*/ 18 h 27"/>
                <a:gd name="T2" fmla="*/ 7 w 21"/>
                <a:gd name="T3" fmla="*/ 11 h 27"/>
                <a:gd name="T4" fmla="*/ 21 w 21"/>
                <a:gd name="T5" fmla="*/ 0 h 27"/>
                <a:gd name="T6" fmla="*/ 20 w 21"/>
                <a:gd name="T7" fmla="*/ 10 h 27"/>
                <a:gd name="T8" fmla="*/ 20 w 21"/>
                <a:gd name="T9" fmla="*/ 22 h 27"/>
                <a:gd name="T10" fmla="*/ 12 w 21"/>
                <a:gd name="T11" fmla="*/ 22 h 27"/>
                <a:gd name="T12" fmla="*/ 9 w 21"/>
                <a:gd name="T13" fmla="*/ 27 h 27"/>
                <a:gd name="T14" fmla="*/ 0 w 21"/>
                <a:gd name="T15" fmla="*/ 18 h 27"/>
                <a:gd name="T16" fmla="*/ 0 w 2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7">
                  <a:moveTo>
                    <a:pt x="0" y="18"/>
                  </a:moveTo>
                  <a:lnTo>
                    <a:pt x="7" y="11"/>
                  </a:lnTo>
                  <a:lnTo>
                    <a:pt x="21" y="0"/>
                  </a:lnTo>
                  <a:lnTo>
                    <a:pt x="20" y="10"/>
                  </a:lnTo>
                  <a:lnTo>
                    <a:pt x="20" y="22"/>
                  </a:lnTo>
                  <a:lnTo>
                    <a:pt x="12" y="22"/>
                  </a:lnTo>
                  <a:lnTo>
                    <a:pt x="9" y="27"/>
                  </a:lnTo>
                  <a:lnTo>
                    <a:pt x="0" y="18"/>
                  </a:lnTo>
                  <a:lnTo>
                    <a:pt x="0" y="1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8" name="Freeform 30"/>
            <p:cNvSpPr/>
            <p:nvPr/>
          </p:nvSpPr>
          <p:spPr bwMode="auto">
            <a:xfrm>
              <a:off x="10029559" y="3557335"/>
              <a:ext cx="87293" cy="47614"/>
            </a:xfrm>
            <a:custGeom>
              <a:avLst/>
              <a:gdLst>
                <a:gd name="T0" fmla="*/ 45 w 55"/>
                <a:gd name="T1" fmla="*/ 10 h 30"/>
                <a:gd name="T2" fmla="*/ 53 w 55"/>
                <a:gd name="T3" fmla="*/ 16 h 30"/>
                <a:gd name="T4" fmla="*/ 55 w 55"/>
                <a:gd name="T5" fmla="*/ 27 h 30"/>
                <a:gd name="T6" fmla="*/ 41 w 55"/>
                <a:gd name="T7" fmla="*/ 28 h 30"/>
                <a:gd name="T8" fmla="*/ 27 w 55"/>
                <a:gd name="T9" fmla="*/ 27 h 30"/>
                <a:gd name="T10" fmla="*/ 18 w 55"/>
                <a:gd name="T11" fmla="*/ 30 h 30"/>
                <a:gd name="T12" fmla="*/ 1 w 55"/>
                <a:gd name="T13" fmla="*/ 22 h 30"/>
                <a:gd name="T14" fmla="*/ 0 w 55"/>
                <a:gd name="T15" fmla="*/ 19 h 30"/>
                <a:gd name="T16" fmla="*/ 8 w 55"/>
                <a:gd name="T17" fmla="*/ 5 h 30"/>
                <a:gd name="T18" fmla="*/ 15 w 55"/>
                <a:gd name="T19" fmla="*/ 0 h 30"/>
                <a:gd name="T20" fmla="*/ 28 w 55"/>
                <a:gd name="T21" fmla="*/ 4 h 30"/>
                <a:gd name="T22" fmla="*/ 37 w 55"/>
                <a:gd name="T23" fmla="*/ 5 h 30"/>
                <a:gd name="T24" fmla="*/ 45 w 55"/>
                <a:gd name="T25" fmla="*/ 10 h 30"/>
                <a:gd name="T26" fmla="*/ 45 w 55"/>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9" name="Freeform 31"/>
            <p:cNvSpPr/>
            <p:nvPr/>
          </p:nvSpPr>
          <p:spPr bwMode="auto">
            <a:xfrm>
              <a:off x="8256707" y="4944495"/>
              <a:ext cx="250771" cy="276163"/>
            </a:xfrm>
            <a:custGeom>
              <a:avLst/>
              <a:gdLst>
                <a:gd name="T0" fmla="*/ 92 w 158"/>
                <a:gd name="T1" fmla="*/ 1 h 174"/>
                <a:gd name="T2" fmla="*/ 98 w 158"/>
                <a:gd name="T3" fmla="*/ 16 h 174"/>
                <a:gd name="T4" fmla="*/ 101 w 158"/>
                <a:gd name="T5" fmla="*/ 20 h 174"/>
                <a:gd name="T6" fmla="*/ 106 w 158"/>
                <a:gd name="T7" fmla="*/ 31 h 174"/>
                <a:gd name="T8" fmla="*/ 124 w 158"/>
                <a:gd name="T9" fmla="*/ 52 h 174"/>
                <a:gd name="T10" fmla="*/ 131 w 158"/>
                <a:gd name="T11" fmla="*/ 54 h 174"/>
                <a:gd name="T12" fmla="*/ 131 w 158"/>
                <a:gd name="T13" fmla="*/ 61 h 174"/>
                <a:gd name="T14" fmla="*/ 135 w 158"/>
                <a:gd name="T15" fmla="*/ 73 h 174"/>
                <a:gd name="T16" fmla="*/ 148 w 158"/>
                <a:gd name="T17" fmla="*/ 76 h 174"/>
                <a:gd name="T18" fmla="*/ 158 w 158"/>
                <a:gd name="T19" fmla="*/ 84 h 174"/>
                <a:gd name="T20" fmla="*/ 134 w 158"/>
                <a:gd name="T21" fmla="*/ 99 h 174"/>
                <a:gd name="T22" fmla="*/ 119 w 158"/>
                <a:gd name="T23" fmla="*/ 113 h 174"/>
                <a:gd name="T24" fmla="*/ 113 w 158"/>
                <a:gd name="T25" fmla="*/ 125 h 174"/>
                <a:gd name="T26" fmla="*/ 107 w 158"/>
                <a:gd name="T27" fmla="*/ 133 h 174"/>
                <a:gd name="T28" fmla="*/ 98 w 158"/>
                <a:gd name="T29" fmla="*/ 134 h 174"/>
                <a:gd name="T30" fmla="*/ 95 w 158"/>
                <a:gd name="T31" fmla="*/ 143 h 174"/>
                <a:gd name="T32" fmla="*/ 93 w 158"/>
                <a:gd name="T33" fmla="*/ 149 h 174"/>
                <a:gd name="T34" fmla="*/ 83 w 158"/>
                <a:gd name="T35" fmla="*/ 153 h 174"/>
                <a:gd name="T36" fmla="*/ 69 w 158"/>
                <a:gd name="T37" fmla="*/ 152 h 174"/>
                <a:gd name="T38" fmla="*/ 62 w 158"/>
                <a:gd name="T39" fmla="*/ 147 h 174"/>
                <a:gd name="T40" fmla="*/ 55 w 158"/>
                <a:gd name="T41" fmla="*/ 144 h 174"/>
                <a:gd name="T42" fmla="*/ 46 w 158"/>
                <a:gd name="T43" fmla="*/ 149 h 174"/>
                <a:gd name="T44" fmla="*/ 42 w 158"/>
                <a:gd name="T45" fmla="*/ 158 h 174"/>
                <a:gd name="T46" fmla="*/ 35 w 158"/>
                <a:gd name="T47" fmla="*/ 164 h 174"/>
                <a:gd name="T48" fmla="*/ 26 w 158"/>
                <a:gd name="T49" fmla="*/ 173 h 174"/>
                <a:gd name="T50" fmla="*/ 14 w 158"/>
                <a:gd name="T51" fmla="*/ 174 h 174"/>
                <a:gd name="T52" fmla="*/ 11 w 158"/>
                <a:gd name="T53" fmla="*/ 167 h 174"/>
                <a:gd name="T54" fmla="*/ 12 w 158"/>
                <a:gd name="T55" fmla="*/ 156 h 174"/>
                <a:gd name="T56" fmla="*/ 3 w 158"/>
                <a:gd name="T57" fmla="*/ 138 h 174"/>
                <a:gd name="T58" fmla="*/ 0 w 158"/>
                <a:gd name="T59" fmla="*/ 135 h 174"/>
                <a:gd name="T60" fmla="*/ 1 w 158"/>
                <a:gd name="T61" fmla="*/ 79 h 174"/>
                <a:gd name="T62" fmla="*/ 18 w 158"/>
                <a:gd name="T63" fmla="*/ 79 h 174"/>
                <a:gd name="T64" fmla="*/ 20 w 158"/>
                <a:gd name="T65" fmla="*/ 11 h 174"/>
                <a:gd name="T66" fmla="*/ 32 w 158"/>
                <a:gd name="T67" fmla="*/ 10 h 174"/>
                <a:gd name="T68" fmla="*/ 58 w 158"/>
                <a:gd name="T69" fmla="*/ 4 h 174"/>
                <a:gd name="T70" fmla="*/ 64 w 158"/>
                <a:gd name="T71" fmla="*/ 12 h 174"/>
                <a:gd name="T72" fmla="*/ 75 w 158"/>
                <a:gd name="T73" fmla="*/ 4 h 174"/>
                <a:gd name="T74" fmla="*/ 80 w 158"/>
                <a:gd name="T75" fmla="*/ 4 h 174"/>
                <a:gd name="T76" fmla="*/ 89 w 158"/>
                <a:gd name="T77" fmla="*/ 0 h 174"/>
                <a:gd name="T78" fmla="*/ 92 w 158"/>
                <a:gd name="T79" fmla="*/ 1 h 174"/>
                <a:gd name="T80" fmla="*/ 92 w 158"/>
                <a:gd name="T81"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74">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0" name="Freeform 32"/>
            <p:cNvSpPr/>
            <p:nvPr/>
          </p:nvSpPr>
          <p:spPr bwMode="auto">
            <a:xfrm>
              <a:off x="8124974" y="4074742"/>
              <a:ext cx="342825" cy="268226"/>
            </a:xfrm>
            <a:custGeom>
              <a:avLst/>
              <a:gdLst>
                <a:gd name="T0" fmla="*/ 169 w 216"/>
                <a:gd name="T1" fmla="*/ 55 h 169"/>
                <a:gd name="T2" fmla="*/ 178 w 216"/>
                <a:gd name="T3" fmla="*/ 70 h 169"/>
                <a:gd name="T4" fmla="*/ 197 w 216"/>
                <a:gd name="T5" fmla="*/ 87 h 169"/>
                <a:gd name="T6" fmla="*/ 214 w 216"/>
                <a:gd name="T7" fmla="*/ 107 h 169"/>
                <a:gd name="T8" fmla="*/ 211 w 216"/>
                <a:gd name="T9" fmla="*/ 115 h 169"/>
                <a:gd name="T10" fmla="*/ 187 w 216"/>
                <a:gd name="T11" fmla="*/ 112 h 169"/>
                <a:gd name="T12" fmla="*/ 178 w 216"/>
                <a:gd name="T13" fmla="*/ 118 h 169"/>
                <a:gd name="T14" fmla="*/ 166 w 216"/>
                <a:gd name="T15" fmla="*/ 115 h 169"/>
                <a:gd name="T16" fmla="*/ 141 w 216"/>
                <a:gd name="T17" fmla="*/ 122 h 169"/>
                <a:gd name="T18" fmla="*/ 133 w 216"/>
                <a:gd name="T19" fmla="*/ 135 h 169"/>
                <a:gd name="T20" fmla="*/ 109 w 216"/>
                <a:gd name="T21" fmla="*/ 130 h 169"/>
                <a:gd name="T22" fmla="*/ 84 w 216"/>
                <a:gd name="T23" fmla="*/ 116 h 169"/>
                <a:gd name="T24" fmla="*/ 69 w 216"/>
                <a:gd name="T25" fmla="*/ 132 h 169"/>
                <a:gd name="T26" fmla="*/ 56 w 216"/>
                <a:gd name="T27" fmla="*/ 144 h 169"/>
                <a:gd name="T28" fmla="*/ 35 w 216"/>
                <a:gd name="T29" fmla="*/ 151 h 169"/>
                <a:gd name="T30" fmla="*/ 24 w 216"/>
                <a:gd name="T31" fmla="*/ 164 h 169"/>
                <a:gd name="T32" fmla="*/ 15 w 216"/>
                <a:gd name="T33" fmla="*/ 149 h 169"/>
                <a:gd name="T34" fmla="*/ 8 w 216"/>
                <a:gd name="T35" fmla="*/ 132 h 169"/>
                <a:gd name="T36" fmla="*/ 1 w 216"/>
                <a:gd name="T37" fmla="*/ 116 h 169"/>
                <a:gd name="T38" fmla="*/ 1 w 216"/>
                <a:gd name="T39" fmla="*/ 93 h 169"/>
                <a:gd name="T40" fmla="*/ 13 w 216"/>
                <a:gd name="T41" fmla="*/ 71 h 169"/>
                <a:gd name="T42" fmla="*/ 30 w 216"/>
                <a:gd name="T43" fmla="*/ 64 h 169"/>
                <a:gd name="T44" fmla="*/ 37 w 216"/>
                <a:gd name="T45" fmla="*/ 69 h 169"/>
                <a:gd name="T46" fmla="*/ 65 w 216"/>
                <a:gd name="T47" fmla="*/ 55 h 169"/>
                <a:gd name="T48" fmla="*/ 72 w 216"/>
                <a:gd name="T49" fmla="*/ 41 h 169"/>
                <a:gd name="T50" fmla="*/ 93 w 216"/>
                <a:gd name="T51" fmla="*/ 41 h 169"/>
                <a:gd name="T52" fmla="*/ 121 w 216"/>
                <a:gd name="T53" fmla="*/ 11 h 169"/>
                <a:gd name="T54" fmla="*/ 139 w 216"/>
                <a:gd name="T55" fmla="*/ 0 h 169"/>
                <a:gd name="T56" fmla="*/ 151 w 216"/>
                <a:gd name="T57" fmla="*/ 20 h 169"/>
                <a:gd name="T58" fmla="*/ 149 w 216"/>
                <a:gd name="T59" fmla="*/ 35 h 169"/>
                <a:gd name="T60" fmla="*/ 155 w 216"/>
                <a:gd name="T61" fmla="*/ 47 h 169"/>
                <a:gd name="T62" fmla="*/ 157 w 216"/>
                <a:gd name="T63" fmla="*/ 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69">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1" name="Freeform 33"/>
            <p:cNvSpPr/>
            <p:nvPr/>
          </p:nvSpPr>
          <p:spPr bwMode="auto">
            <a:xfrm>
              <a:off x="6217214" y="2993900"/>
              <a:ext cx="53963" cy="31743"/>
            </a:xfrm>
            <a:custGeom>
              <a:avLst/>
              <a:gdLst>
                <a:gd name="T0" fmla="*/ 11 w 34"/>
                <a:gd name="T1" fmla="*/ 9 h 20"/>
                <a:gd name="T2" fmla="*/ 20 w 34"/>
                <a:gd name="T3" fmla="*/ 12 h 20"/>
                <a:gd name="T4" fmla="*/ 34 w 34"/>
                <a:gd name="T5" fmla="*/ 11 h 20"/>
                <a:gd name="T6" fmla="*/ 25 w 34"/>
                <a:gd name="T7" fmla="*/ 20 h 20"/>
                <a:gd name="T8" fmla="*/ 19 w 34"/>
                <a:gd name="T9" fmla="*/ 20 h 20"/>
                <a:gd name="T10" fmla="*/ 2 w 34"/>
                <a:gd name="T11" fmla="*/ 12 h 20"/>
                <a:gd name="T12" fmla="*/ 0 w 34"/>
                <a:gd name="T13" fmla="*/ 6 h 20"/>
                <a:gd name="T14" fmla="*/ 8 w 34"/>
                <a:gd name="T15" fmla="*/ 0 h 20"/>
                <a:gd name="T16" fmla="*/ 11 w 34"/>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11" y="9"/>
                  </a:moveTo>
                  <a:lnTo>
                    <a:pt x="20" y="12"/>
                  </a:lnTo>
                  <a:lnTo>
                    <a:pt x="34" y="11"/>
                  </a:lnTo>
                  <a:lnTo>
                    <a:pt x="25" y="20"/>
                  </a:lnTo>
                  <a:lnTo>
                    <a:pt x="19" y="20"/>
                  </a:lnTo>
                  <a:lnTo>
                    <a:pt x="2" y="12"/>
                  </a:lnTo>
                  <a:lnTo>
                    <a:pt x="0" y="6"/>
                  </a:lnTo>
                  <a:lnTo>
                    <a:pt x="8" y="0"/>
                  </a:lnTo>
                  <a:lnTo>
                    <a:pt x="11" y="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2" name="Freeform 34"/>
            <p:cNvSpPr/>
            <p:nvPr/>
          </p:nvSpPr>
          <p:spPr bwMode="auto">
            <a:xfrm>
              <a:off x="6245783" y="2908195"/>
              <a:ext cx="57137" cy="26981"/>
            </a:xfrm>
            <a:custGeom>
              <a:avLst/>
              <a:gdLst>
                <a:gd name="T0" fmla="*/ 35 w 36"/>
                <a:gd name="T1" fmla="*/ 16 h 17"/>
                <a:gd name="T2" fmla="*/ 28 w 36"/>
                <a:gd name="T3" fmla="*/ 17 h 17"/>
                <a:gd name="T4" fmla="*/ 10 w 36"/>
                <a:gd name="T5" fmla="*/ 11 h 17"/>
                <a:gd name="T6" fmla="*/ 0 w 36"/>
                <a:gd name="T7" fmla="*/ 2 h 17"/>
                <a:gd name="T8" fmla="*/ 6 w 36"/>
                <a:gd name="T9" fmla="*/ 0 h 17"/>
                <a:gd name="T10" fmla="*/ 24 w 36"/>
                <a:gd name="T11" fmla="*/ 5 h 17"/>
                <a:gd name="T12" fmla="*/ 36 w 36"/>
                <a:gd name="T13" fmla="*/ 13 h 17"/>
                <a:gd name="T14" fmla="*/ 35 w 36"/>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7">
                  <a:moveTo>
                    <a:pt x="35" y="16"/>
                  </a:moveTo>
                  <a:lnTo>
                    <a:pt x="28" y="17"/>
                  </a:lnTo>
                  <a:lnTo>
                    <a:pt x="10" y="11"/>
                  </a:lnTo>
                  <a:lnTo>
                    <a:pt x="0" y="2"/>
                  </a:lnTo>
                  <a:lnTo>
                    <a:pt x="6" y="0"/>
                  </a:lnTo>
                  <a:lnTo>
                    <a:pt x="24" y="5"/>
                  </a:lnTo>
                  <a:lnTo>
                    <a:pt x="36" y="13"/>
                  </a:lnTo>
                  <a:lnTo>
                    <a:pt x="35" y="1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3" name="Freeform 35"/>
            <p:cNvSpPr/>
            <p:nvPr/>
          </p:nvSpPr>
          <p:spPr bwMode="auto">
            <a:xfrm>
              <a:off x="4777664" y="2884388"/>
              <a:ext cx="76183" cy="71420"/>
            </a:xfrm>
            <a:custGeom>
              <a:avLst/>
              <a:gdLst>
                <a:gd name="T0" fmla="*/ 48 w 48"/>
                <a:gd name="T1" fmla="*/ 42 h 45"/>
                <a:gd name="T2" fmla="*/ 39 w 48"/>
                <a:gd name="T3" fmla="*/ 45 h 45"/>
                <a:gd name="T4" fmla="*/ 20 w 48"/>
                <a:gd name="T5" fmla="*/ 37 h 45"/>
                <a:gd name="T6" fmla="*/ 20 w 48"/>
                <a:gd name="T7" fmla="*/ 30 h 45"/>
                <a:gd name="T8" fmla="*/ 11 w 48"/>
                <a:gd name="T9" fmla="*/ 23 h 45"/>
                <a:gd name="T10" fmla="*/ 13 w 48"/>
                <a:gd name="T11" fmla="*/ 18 h 45"/>
                <a:gd name="T12" fmla="*/ 0 w 48"/>
                <a:gd name="T13" fmla="*/ 14 h 45"/>
                <a:gd name="T14" fmla="*/ 2 w 48"/>
                <a:gd name="T15" fmla="*/ 5 h 45"/>
                <a:gd name="T16" fmla="*/ 6 w 48"/>
                <a:gd name="T17" fmla="*/ 0 h 45"/>
                <a:gd name="T18" fmla="*/ 18 w 48"/>
                <a:gd name="T19" fmla="*/ 4 h 45"/>
                <a:gd name="T20" fmla="*/ 26 w 48"/>
                <a:gd name="T21" fmla="*/ 7 h 45"/>
                <a:gd name="T22" fmla="*/ 37 w 48"/>
                <a:gd name="T23" fmla="*/ 9 h 45"/>
                <a:gd name="T24" fmla="*/ 38 w 48"/>
                <a:gd name="T25" fmla="*/ 16 h 45"/>
                <a:gd name="T26" fmla="*/ 40 w 48"/>
                <a:gd name="T27" fmla="*/ 24 h 45"/>
                <a:gd name="T28" fmla="*/ 48 w 48"/>
                <a:gd name="T29" fmla="*/ 32 h 45"/>
                <a:gd name="T30" fmla="*/ 48 w 48"/>
                <a:gd name="T3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5">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4" name="Freeform 36"/>
            <p:cNvSpPr/>
            <p:nvPr/>
          </p:nvSpPr>
          <p:spPr bwMode="auto">
            <a:xfrm>
              <a:off x="6345773" y="2860580"/>
              <a:ext cx="155541" cy="146017"/>
            </a:xfrm>
            <a:custGeom>
              <a:avLst/>
              <a:gdLst>
                <a:gd name="T0" fmla="*/ 64 w 98"/>
                <a:gd name="T1" fmla="*/ 17 h 92"/>
                <a:gd name="T2" fmla="*/ 50 w 98"/>
                <a:gd name="T3" fmla="*/ 33 h 92"/>
                <a:gd name="T4" fmla="*/ 61 w 98"/>
                <a:gd name="T5" fmla="*/ 27 h 92"/>
                <a:gd name="T6" fmla="*/ 70 w 98"/>
                <a:gd name="T7" fmla="*/ 31 h 92"/>
                <a:gd name="T8" fmla="*/ 63 w 98"/>
                <a:gd name="T9" fmla="*/ 37 h 92"/>
                <a:gd name="T10" fmla="*/ 74 w 98"/>
                <a:gd name="T11" fmla="*/ 42 h 92"/>
                <a:gd name="T12" fmla="*/ 82 w 98"/>
                <a:gd name="T13" fmla="*/ 38 h 92"/>
                <a:gd name="T14" fmla="*/ 95 w 98"/>
                <a:gd name="T15" fmla="*/ 44 h 92"/>
                <a:gd name="T16" fmla="*/ 87 w 98"/>
                <a:gd name="T17" fmla="*/ 57 h 92"/>
                <a:gd name="T18" fmla="*/ 98 w 98"/>
                <a:gd name="T19" fmla="*/ 54 h 92"/>
                <a:gd name="T20" fmla="*/ 97 w 98"/>
                <a:gd name="T21" fmla="*/ 64 h 92"/>
                <a:gd name="T22" fmla="*/ 98 w 98"/>
                <a:gd name="T23" fmla="*/ 75 h 92"/>
                <a:gd name="T24" fmla="*/ 88 w 98"/>
                <a:gd name="T25" fmla="*/ 92 h 92"/>
                <a:gd name="T26" fmla="*/ 81 w 98"/>
                <a:gd name="T27" fmla="*/ 92 h 92"/>
                <a:gd name="T28" fmla="*/ 72 w 98"/>
                <a:gd name="T29" fmla="*/ 89 h 92"/>
                <a:gd name="T30" fmla="*/ 79 w 98"/>
                <a:gd name="T31" fmla="*/ 74 h 92"/>
                <a:gd name="T32" fmla="*/ 76 w 98"/>
                <a:gd name="T33" fmla="*/ 71 h 92"/>
                <a:gd name="T34" fmla="*/ 54 w 98"/>
                <a:gd name="T35" fmla="*/ 87 h 92"/>
                <a:gd name="T36" fmla="*/ 45 w 98"/>
                <a:gd name="T37" fmla="*/ 87 h 92"/>
                <a:gd name="T38" fmla="*/ 58 w 98"/>
                <a:gd name="T39" fmla="*/ 78 h 92"/>
                <a:gd name="T40" fmla="*/ 45 w 98"/>
                <a:gd name="T41" fmla="*/ 73 h 92"/>
                <a:gd name="T42" fmla="*/ 29 w 98"/>
                <a:gd name="T43" fmla="*/ 75 h 92"/>
                <a:gd name="T44" fmla="*/ 1 w 98"/>
                <a:gd name="T45" fmla="*/ 74 h 92"/>
                <a:gd name="T46" fmla="*/ 0 w 98"/>
                <a:gd name="T47" fmla="*/ 69 h 92"/>
                <a:gd name="T48" fmla="*/ 11 w 98"/>
                <a:gd name="T49" fmla="*/ 62 h 92"/>
                <a:gd name="T50" fmla="*/ 7 w 98"/>
                <a:gd name="T51" fmla="*/ 57 h 92"/>
                <a:gd name="T52" fmla="*/ 22 w 98"/>
                <a:gd name="T53" fmla="*/ 46 h 92"/>
                <a:gd name="T54" fmla="*/ 47 w 98"/>
                <a:gd name="T55" fmla="*/ 16 h 92"/>
                <a:gd name="T56" fmla="*/ 59 w 98"/>
                <a:gd name="T57" fmla="*/ 6 h 92"/>
                <a:gd name="T58" fmla="*/ 74 w 98"/>
                <a:gd name="T59" fmla="*/ 0 h 92"/>
                <a:gd name="T60" fmla="*/ 80 w 98"/>
                <a:gd name="T61" fmla="*/ 1 h 92"/>
                <a:gd name="T62" fmla="*/ 75 w 98"/>
                <a:gd name="T63" fmla="*/ 6 h 92"/>
                <a:gd name="T64" fmla="*/ 64 w 98"/>
                <a:gd name="T6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92">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5" name="Freeform 37"/>
            <p:cNvSpPr/>
            <p:nvPr/>
          </p:nvSpPr>
          <p:spPr bwMode="auto">
            <a:xfrm>
              <a:off x="4741161" y="2787572"/>
              <a:ext cx="46027" cy="55550"/>
            </a:xfrm>
            <a:custGeom>
              <a:avLst/>
              <a:gdLst>
                <a:gd name="T0" fmla="*/ 9 w 29"/>
                <a:gd name="T1" fmla="*/ 0 h 35"/>
                <a:gd name="T2" fmla="*/ 14 w 29"/>
                <a:gd name="T3" fmla="*/ 2 h 35"/>
                <a:gd name="T4" fmla="*/ 29 w 29"/>
                <a:gd name="T5" fmla="*/ 1 h 35"/>
                <a:gd name="T6" fmla="*/ 7 w 29"/>
                <a:gd name="T7" fmla="*/ 21 h 35"/>
                <a:gd name="T8" fmla="*/ 8 w 29"/>
                <a:gd name="T9" fmla="*/ 35 h 35"/>
                <a:gd name="T10" fmla="*/ 3 w 29"/>
                <a:gd name="T11" fmla="*/ 35 h 35"/>
                <a:gd name="T12" fmla="*/ 0 w 29"/>
                <a:gd name="T13" fmla="*/ 27 h 35"/>
                <a:gd name="T14" fmla="*/ 2 w 29"/>
                <a:gd name="T15" fmla="*/ 19 h 35"/>
                <a:gd name="T16" fmla="*/ 0 w 29"/>
                <a:gd name="T17" fmla="*/ 13 h 35"/>
                <a:gd name="T18" fmla="*/ 3 w 29"/>
                <a:gd name="T19" fmla="*/ 5 h 35"/>
                <a:gd name="T20" fmla="*/ 9 w 29"/>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5">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6" name="Freeform 38"/>
            <p:cNvSpPr/>
            <p:nvPr/>
          </p:nvSpPr>
          <p:spPr bwMode="auto">
            <a:xfrm>
              <a:off x="6063259" y="2557437"/>
              <a:ext cx="25395" cy="20633"/>
            </a:xfrm>
            <a:custGeom>
              <a:avLst/>
              <a:gdLst>
                <a:gd name="T0" fmla="*/ 16 w 16"/>
                <a:gd name="T1" fmla="*/ 4 h 13"/>
                <a:gd name="T2" fmla="*/ 5 w 16"/>
                <a:gd name="T3" fmla="*/ 13 h 13"/>
                <a:gd name="T4" fmla="*/ 0 w 16"/>
                <a:gd name="T5" fmla="*/ 12 h 13"/>
                <a:gd name="T6" fmla="*/ 0 w 16"/>
                <a:gd name="T7" fmla="*/ 6 h 13"/>
                <a:gd name="T8" fmla="*/ 1 w 16"/>
                <a:gd name="T9" fmla="*/ 5 h 13"/>
                <a:gd name="T10" fmla="*/ 9 w 16"/>
                <a:gd name="T11" fmla="*/ 0 h 13"/>
                <a:gd name="T12" fmla="*/ 14 w 16"/>
                <a:gd name="T13" fmla="*/ 1 h 13"/>
                <a:gd name="T14" fmla="*/ 16 w 16"/>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6" y="4"/>
                  </a:moveTo>
                  <a:lnTo>
                    <a:pt x="5" y="13"/>
                  </a:lnTo>
                  <a:lnTo>
                    <a:pt x="0" y="12"/>
                  </a:lnTo>
                  <a:lnTo>
                    <a:pt x="0" y="6"/>
                  </a:lnTo>
                  <a:lnTo>
                    <a:pt x="1" y="5"/>
                  </a:lnTo>
                  <a:lnTo>
                    <a:pt x="9" y="0"/>
                  </a:lnTo>
                  <a:lnTo>
                    <a:pt x="14" y="1"/>
                  </a:lnTo>
                  <a:lnTo>
                    <a:pt x="16"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7" name="Freeform 39"/>
            <p:cNvSpPr/>
            <p:nvPr/>
          </p:nvSpPr>
          <p:spPr bwMode="auto">
            <a:xfrm>
              <a:off x="5995012" y="2543152"/>
              <a:ext cx="50789" cy="20633"/>
            </a:xfrm>
            <a:custGeom>
              <a:avLst/>
              <a:gdLst>
                <a:gd name="T0" fmla="*/ 30 w 32"/>
                <a:gd name="T1" fmla="*/ 4 h 13"/>
                <a:gd name="T2" fmla="*/ 8 w 32"/>
                <a:gd name="T3" fmla="*/ 13 h 13"/>
                <a:gd name="T4" fmla="*/ 0 w 32"/>
                <a:gd name="T5" fmla="*/ 12 h 13"/>
                <a:gd name="T6" fmla="*/ 0 w 32"/>
                <a:gd name="T7" fmla="*/ 8 h 13"/>
                <a:gd name="T8" fmla="*/ 14 w 32"/>
                <a:gd name="T9" fmla="*/ 0 h 13"/>
                <a:gd name="T10" fmla="*/ 32 w 32"/>
                <a:gd name="T11" fmla="*/ 0 h 13"/>
                <a:gd name="T12" fmla="*/ 30 w 32"/>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2" h="13">
                  <a:moveTo>
                    <a:pt x="30" y="4"/>
                  </a:moveTo>
                  <a:lnTo>
                    <a:pt x="8" y="13"/>
                  </a:lnTo>
                  <a:lnTo>
                    <a:pt x="0" y="12"/>
                  </a:lnTo>
                  <a:lnTo>
                    <a:pt x="0" y="8"/>
                  </a:lnTo>
                  <a:lnTo>
                    <a:pt x="14" y="0"/>
                  </a:lnTo>
                  <a:lnTo>
                    <a:pt x="32" y="0"/>
                  </a:lnTo>
                  <a:lnTo>
                    <a:pt x="30"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8" name="Freeform 40"/>
            <p:cNvSpPr/>
            <p:nvPr/>
          </p:nvSpPr>
          <p:spPr bwMode="auto">
            <a:xfrm>
              <a:off x="5947398" y="2466970"/>
              <a:ext cx="149193" cy="73008"/>
            </a:xfrm>
            <a:custGeom>
              <a:avLst/>
              <a:gdLst>
                <a:gd name="T0" fmla="*/ 50 w 94"/>
                <a:gd name="T1" fmla="*/ 2 h 46"/>
                <a:gd name="T2" fmla="*/ 48 w 94"/>
                <a:gd name="T3" fmla="*/ 9 h 46"/>
                <a:gd name="T4" fmla="*/ 56 w 94"/>
                <a:gd name="T5" fmla="*/ 6 h 46"/>
                <a:gd name="T6" fmla="*/ 61 w 94"/>
                <a:gd name="T7" fmla="*/ 11 h 46"/>
                <a:gd name="T8" fmla="*/ 71 w 94"/>
                <a:gd name="T9" fmla="*/ 17 h 46"/>
                <a:gd name="T10" fmla="*/ 82 w 94"/>
                <a:gd name="T11" fmla="*/ 22 h 46"/>
                <a:gd name="T12" fmla="*/ 78 w 94"/>
                <a:gd name="T13" fmla="*/ 30 h 46"/>
                <a:gd name="T14" fmla="*/ 88 w 94"/>
                <a:gd name="T15" fmla="*/ 29 h 46"/>
                <a:gd name="T16" fmla="*/ 94 w 94"/>
                <a:gd name="T17" fmla="*/ 35 h 46"/>
                <a:gd name="T18" fmla="*/ 79 w 94"/>
                <a:gd name="T19" fmla="*/ 40 h 46"/>
                <a:gd name="T20" fmla="*/ 61 w 94"/>
                <a:gd name="T21" fmla="*/ 35 h 46"/>
                <a:gd name="T22" fmla="*/ 59 w 94"/>
                <a:gd name="T23" fmla="*/ 28 h 46"/>
                <a:gd name="T24" fmla="*/ 41 w 94"/>
                <a:gd name="T25" fmla="*/ 37 h 46"/>
                <a:gd name="T26" fmla="*/ 16 w 94"/>
                <a:gd name="T27" fmla="*/ 46 h 46"/>
                <a:gd name="T28" fmla="*/ 18 w 94"/>
                <a:gd name="T29" fmla="*/ 36 h 46"/>
                <a:gd name="T30" fmla="*/ 0 w 94"/>
                <a:gd name="T31" fmla="*/ 38 h 46"/>
                <a:gd name="T32" fmla="*/ 16 w 94"/>
                <a:gd name="T33" fmla="*/ 29 h 46"/>
                <a:gd name="T34" fmla="*/ 27 w 94"/>
                <a:gd name="T35" fmla="*/ 15 h 46"/>
                <a:gd name="T36" fmla="*/ 42 w 94"/>
                <a:gd name="T37" fmla="*/ 0 h 46"/>
                <a:gd name="T38" fmla="*/ 50 w 94"/>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46">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49" name="Freeform 41"/>
            <p:cNvSpPr/>
            <p:nvPr/>
          </p:nvSpPr>
          <p:spPr bwMode="auto">
            <a:xfrm>
              <a:off x="6215626" y="2401897"/>
              <a:ext cx="52375" cy="30155"/>
            </a:xfrm>
            <a:custGeom>
              <a:avLst/>
              <a:gdLst>
                <a:gd name="T0" fmla="*/ 15 w 33"/>
                <a:gd name="T1" fmla="*/ 18 h 19"/>
                <a:gd name="T2" fmla="*/ 0 w 33"/>
                <a:gd name="T3" fmla="*/ 19 h 19"/>
                <a:gd name="T4" fmla="*/ 2 w 33"/>
                <a:gd name="T5" fmla="*/ 11 h 19"/>
                <a:gd name="T6" fmla="*/ 13 w 33"/>
                <a:gd name="T7" fmla="*/ 1 h 19"/>
                <a:gd name="T8" fmla="*/ 26 w 33"/>
                <a:gd name="T9" fmla="*/ 0 h 19"/>
                <a:gd name="T10" fmla="*/ 33 w 33"/>
                <a:gd name="T11" fmla="*/ 4 h 19"/>
                <a:gd name="T12" fmla="*/ 29 w 33"/>
                <a:gd name="T13" fmla="*/ 11 h 19"/>
                <a:gd name="T14" fmla="*/ 26 w 33"/>
                <a:gd name="T15" fmla="*/ 13 h 19"/>
                <a:gd name="T16" fmla="*/ 15 w 33"/>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9">
                  <a:moveTo>
                    <a:pt x="15" y="18"/>
                  </a:moveTo>
                  <a:lnTo>
                    <a:pt x="0" y="19"/>
                  </a:lnTo>
                  <a:lnTo>
                    <a:pt x="2" y="11"/>
                  </a:lnTo>
                  <a:lnTo>
                    <a:pt x="13" y="1"/>
                  </a:lnTo>
                  <a:lnTo>
                    <a:pt x="26" y="0"/>
                  </a:lnTo>
                  <a:lnTo>
                    <a:pt x="33" y="4"/>
                  </a:lnTo>
                  <a:lnTo>
                    <a:pt x="29" y="11"/>
                  </a:lnTo>
                  <a:lnTo>
                    <a:pt x="26" y="13"/>
                  </a:lnTo>
                  <a:lnTo>
                    <a:pt x="15" y="1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0" name="Freeform 42"/>
            <p:cNvSpPr/>
            <p:nvPr/>
          </p:nvSpPr>
          <p:spPr bwMode="auto">
            <a:xfrm>
              <a:off x="5815664" y="2354283"/>
              <a:ext cx="73009" cy="34917"/>
            </a:xfrm>
            <a:custGeom>
              <a:avLst/>
              <a:gdLst>
                <a:gd name="T0" fmla="*/ 46 w 46"/>
                <a:gd name="T1" fmla="*/ 17 h 22"/>
                <a:gd name="T2" fmla="*/ 34 w 46"/>
                <a:gd name="T3" fmla="*/ 22 h 22"/>
                <a:gd name="T4" fmla="*/ 22 w 46"/>
                <a:gd name="T5" fmla="*/ 17 h 22"/>
                <a:gd name="T6" fmla="*/ 10 w 46"/>
                <a:gd name="T7" fmla="*/ 19 h 22"/>
                <a:gd name="T8" fmla="*/ 0 w 46"/>
                <a:gd name="T9" fmla="*/ 11 h 22"/>
                <a:gd name="T10" fmla="*/ 15 w 46"/>
                <a:gd name="T11" fmla="*/ 6 h 22"/>
                <a:gd name="T12" fmla="*/ 29 w 46"/>
                <a:gd name="T13" fmla="*/ 0 h 22"/>
                <a:gd name="T14" fmla="*/ 38 w 46"/>
                <a:gd name="T15" fmla="*/ 4 h 22"/>
                <a:gd name="T16" fmla="*/ 43 w 46"/>
                <a:gd name="T17" fmla="*/ 7 h 22"/>
                <a:gd name="T18" fmla="*/ 44 w 46"/>
                <a:gd name="T19" fmla="*/ 10 h 22"/>
                <a:gd name="T20" fmla="*/ 46 w 46"/>
                <a:gd name="T21"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1" name="Freeform 43"/>
            <p:cNvSpPr/>
            <p:nvPr/>
          </p:nvSpPr>
          <p:spPr bwMode="auto">
            <a:xfrm>
              <a:off x="4747509" y="2309843"/>
              <a:ext cx="1733172" cy="833248"/>
            </a:xfrm>
            <a:custGeom>
              <a:avLst/>
              <a:gdLst>
                <a:gd name="T0" fmla="*/ 863 w 1092"/>
                <a:gd name="T1" fmla="*/ 428 h 525"/>
                <a:gd name="T2" fmla="*/ 817 w 1092"/>
                <a:gd name="T3" fmla="*/ 464 h 525"/>
                <a:gd name="T4" fmla="*/ 751 w 1092"/>
                <a:gd name="T5" fmla="*/ 473 h 525"/>
                <a:gd name="T6" fmla="*/ 716 w 1092"/>
                <a:gd name="T7" fmla="*/ 491 h 525"/>
                <a:gd name="T8" fmla="*/ 673 w 1092"/>
                <a:gd name="T9" fmla="*/ 501 h 525"/>
                <a:gd name="T10" fmla="*/ 669 w 1092"/>
                <a:gd name="T11" fmla="*/ 510 h 525"/>
                <a:gd name="T12" fmla="*/ 635 w 1092"/>
                <a:gd name="T13" fmla="*/ 519 h 525"/>
                <a:gd name="T14" fmla="*/ 642 w 1092"/>
                <a:gd name="T15" fmla="*/ 501 h 525"/>
                <a:gd name="T16" fmla="*/ 666 w 1092"/>
                <a:gd name="T17" fmla="*/ 476 h 525"/>
                <a:gd name="T18" fmla="*/ 665 w 1092"/>
                <a:gd name="T19" fmla="*/ 449 h 525"/>
                <a:gd name="T20" fmla="*/ 627 w 1092"/>
                <a:gd name="T21" fmla="*/ 443 h 525"/>
                <a:gd name="T22" fmla="*/ 626 w 1092"/>
                <a:gd name="T23" fmla="*/ 422 h 525"/>
                <a:gd name="T24" fmla="*/ 603 w 1092"/>
                <a:gd name="T25" fmla="*/ 400 h 525"/>
                <a:gd name="T26" fmla="*/ 562 w 1092"/>
                <a:gd name="T27" fmla="*/ 414 h 525"/>
                <a:gd name="T28" fmla="*/ 498 w 1092"/>
                <a:gd name="T29" fmla="*/ 401 h 525"/>
                <a:gd name="T30" fmla="*/ 458 w 1092"/>
                <a:gd name="T31" fmla="*/ 395 h 525"/>
                <a:gd name="T32" fmla="*/ 227 w 1092"/>
                <a:gd name="T33" fmla="*/ 395 h 525"/>
                <a:gd name="T34" fmla="*/ 81 w 1092"/>
                <a:gd name="T35" fmla="*/ 395 h 525"/>
                <a:gd name="T36" fmla="*/ 54 w 1092"/>
                <a:gd name="T37" fmla="*/ 334 h 525"/>
                <a:gd name="T38" fmla="*/ 67 w 1092"/>
                <a:gd name="T39" fmla="*/ 280 h 525"/>
                <a:gd name="T40" fmla="*/ 66 w 1092"/>
                <a:gd name="T41" fmla="*/ 217 h 525"/>
                <a:gd name="T42" fmla="*/ 22 w 1092"/>
                <a:gd name="T43" fmla="*/ 205 h 525"/>
                <a:gd name="T44" fmla="*/ 179 w 1092"/>
                <a:gd name="T45" fmla="*/ 34 h 525"/>
                <a:gd name="T46" fmla="*/ 256 w 1092"/>
                <a:gd name="T47" fmla="*/ 36 h 525"/>
                <a:gd name="T48" fmla="*/ 337 w 1092"/>
                <a:gd name="T49" fmla="*/ 30 h 525"/>
                <a:gd name="T50" fmla="*/ 375 w 1092"/>
                <a:gd name="T51" fmla="*/ 39 h 525"/>
                <a:gd name="T52" fmla="*/ 449 w 1092"/>
                <a:gd name="T53" fmla="*/ 46 h 525"/>
                <a:gd name="T54" fmla="*/ 479 w 1092"/>
                <a:gd name="T55" fmla="*/ 67 h 525"/>
                <a:gd name="T56" fmla="*/ 546 w 1092"/>
                <a:gd name="T57" fmla="*/ 57 h 525"/>
                <a:gd name="T58" fmla="*/ 598 w 1092"/>
                <a:gd name="T59" fmla="*/ 62 h 525"/>
                <a:gd name="T60" fmla="*/ 674 w 1092"/>
                <a:gd name="T61" fmla="*/ 56 h 525"/>
                <a:gd name="T62" fmla="*/ 717 w 1092"/>
                <a:gd name="T63" fmla="*/ 61 h 525"/>
                <a:gd name="T64" fmla="*/ 763 w 1092"/>
                <a:gd name="T65" fmla="*/ 0 h 525"/>
                <a:gd name="T66" fmla="*/ 786 w 1092"/>
                <a:gd name="T67" fmla="*/ 38 h 525"/>
                <a:gd name="T68" fmla="*/ 797 w 1092"/>
                <a:gd name="T69" fmla="*/ 75 h 525"/>
                <a:gd name="T70" fmla="*/ 884 w 1092"/>
                <a:gd name="T71" fmla="*/ 36 h 525"/>
                <a:gd name="T72" fmla="*/ 870 w 1092"/>
                <a:gd name="T73" fmla="*/ 77 h 525"/>
                <a:gd name="T74" fmla="*/ 777 w 1092"/>
                <a:gd name="T75" fmla="*/ 108 h 525"/>
                <a:gd name="T76" fmla="*/ 703 w 1092"/>
                <a:gd name="T77" fmla="*/ 146 h 525"/>
                <a:gd name="T78" fmla="*/ 603 w 1092"/>
                <a:gd name="T79" fmla="*/ 216 h 525"/>
                <a:gd name="T80" fmla="*/ 657 w 1092"/>
                <a:gd name="T81" fmla="*/ 253 h 525"/>
                <a:gd name="T82" fmla="*/ 719 w 1092"/>
                <a:gd name="T83" fmla="*/ 282 h 525"/>
                <a:gd name="T84" fmla="*/ 731 w 1092"/>
                <a:gd name="T85" fmla="*/ 354 h 525"/>
                <a:gd name="T86" fmla="*/ 790 w 1092"/>
                <a:gd name="T87" fmla="*/ 283 h 525"/>
                <a:gd name="T88" fmla="*/ 820 w 1092"/>
                <a:gd name="T89" fmla="*/ 218 h 525"/>
                <a:gd name="T90" fmla="*/ 892 w 1092"/>
                <a:gd name="T91" fmla="*/ 158 h 525"/>
                <a:gd name="T92" fmla="*/ 939 w 1092"/>
                <a:gd name="T93" fmla="*/ 177 h 525"/>
                <a:gd name="T94" fmla="*/ 963 w 1092"/>
                <a:gd name="T95" fmla="*/ 228 h 525"/>
                <a:gd name="T96" fmla="*/ 1033 w 1092"/>
                <a:gd name="T97" fmla="*/ 229 h 525"/>
                <a:gd name="T98" fmla="*/ 1072 w 1092"/>
                <a:gd name="T99" fmla="*/ 287 h 525"/>
                <a:gd name="T100" fmla="*/ 1086 w 1092"/>
                <a:gd name="T101" fmla="*/ 337 h 525"/>
                <a:gd name="T102" fmla="*/ 986 w 1092"/>
                <a:gd name="T103" fmla="*/ 375 h 525"/>
                <a:gd name="T104" fmla="*/ 880 w 1092"/>
                <a:gd name="T105" fmla="*/ 394 h 525"/>
                <a:gd name="T106" fmla="*/ 910 w 1092"/>
                <a:gd name="T107" fmla="*/ 393 h 525"/>
                <a:gd name="T108" fmla="*/ 923 w 1092"/>
                <a:gd name="T109" fmla="*/ 446 h 525"/>
                <a:gd name="T110" fmla="*/ 990 w 1092"/>
                <a:gd name="T111" fmla="*/ 452 h 525"/>
                <a:gd name="T112" fmla="*/ 882 w 1092"/>
                <a:gd name="T113" fmla="*/ 49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2" h="525">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2" name="Freeform 44"/>
            <p:cNvSpPr/>
            <p:nvPr/>
          </p:nvSpPr>
          <p:spPr bwMode="auto">
            <a:xfrm>
              <a:off x="5491884" y="2276513"/>
              <a:ext cx="314257" cy="119035"/>
            </a:xfrm>
            <a:custGeom>
              <a:avLst/>
              <a:gdLst>
                <a:gd name="T0" fmla="*/ 92 w 198"/>
                <a:gd name="T1" fmla="*/ 3 h 75"/>
                <a:gd name="T2" fmla="*/ 77 w 198"/>
                <a:gd name="T3" fmla="*/ 9 h 75"/>
                <a:gd name="T4" fmla="*/ 109 w 198"/>
                <a:gd name="T5" fmla="*/ 5 h 75"/>
                <a:gd name="T6" fmla="*/ 117 w 198"/>
                <a:gd name="T7" fmla="*/ 13 h 75"/>
                <a:gd name="T8" fmla="*/ 138 w 198"/>
                <a:gd name="T9" fmla="*/ 5 h 75"/>
                <a:gd name="T10" fmla="*/ 143 w 198"/>
                <a:gd name="T11" fmla="*/ 10 h 75"/>
                <a:gd name="T12" fmla="*/ 137 w 198"/>
                <a:gd name="T13" fmla="*/ 25 h 75"/>
                <a:gd name="T14" fmla="*/ 149 w 198"/>
                <a:gd name="T15" fmla="*/ 19 h 75"/>
                <a:gd name="T16" fmla="*/ 158 w 198"/>
                <a:gd name="T17" fmla="*/ 3 h 75"/>
                <a:gd name="T18" fmla="*/ 171 w 198"/>
                <a:gd name="T19" fmla="*/ 0 h 75"/>
                <a:gd name="T20" fmla="*/ 180 w 198"/>
                <a:gd name="T21" fmla="*/ 3 h 75"/>
                <a:gd name="T22" fmla="*/ 186 w 198"/>
                <a:gd name="T23" fmla="*/ 9 h 75"/>
                <a:gd name="T24" fmla="*/ 178 w 198"/>
                <a:gd name="T25" fmla="*/ 24 h 75"/>
                <a:gd name="T26" fmla="*/ 171 w 198"/>
                <a:gd name="T27" fmla="*/ 35 h 75"/>
                <a:gd name="T28" fmla="*/ 183 w 198"/>
                <a:gd name="T29" fmla="*/ 43 h 75"/>
                <a:gd name="T30" fmla="*/ 198 w 198"/>
                <a:gd name="T31" fmla="*/ 51 h 75"/>
                <a:gd name="T32" fmla="*/ 191 w 198"/>
                <a:gd name="T33" fmla="*/ 58 h 75"/>
                <a:gd name="T34" fmla="*/ 169 w 198"/>
                <a:gd name="T35" fmla="*/ 59 h 75"/>
                <a:gd name="T36" fmla="*/ 171 w 198"/>
                <a:gd name="T37" fmla="*/ 65 h 75"/>
                <a:gd name="T38" fmla="*/ 163 w 198"/>
                <a:gd name="T39" fmla="*/ 71 h 75"/>
                <a:gd name="T40" fmla="*/ 143 w 198"/>
                <a:gd name="T41" fmla="*/ 69 h 75"/>
                <a:gd name="T42" fmla="*/ 126 w 198"/>
                <a:gd name="T43" fmla="*/ 64 h 75"/>
                <a:gd name="T44" fmla="*/ 111 w 198"/>
                <a:gd name="T45" fmla="*/ 65 h 75"/>
                <a:gd name="T46" fmla="*/ 83 w 198"/>
                <a:gd name="T47" fmla="*/ 71 h 75"/>
                <a:gd name="T48" fmla="*/ 49 w 198"/>
                <a:gd name="T49" fmla="*/ 73 h 75"/>
                <a:gd name="T50" fmla="*/ 26 w 198"/>
                <a:gd name="T51" fmla="*/ 75 h 75"/>
                <a:gd name="T52" fmla="*/ 26 w 198"/>
                <a:gd name="T53" fmla="*/ 67 h 75"/>
                <a:gd name="T54" fmla="*/ 15 w 198"/>
                <a:gd name="T55" fmla="*/ 63 h 75"/>
                <a:gd name="T56" fmla="*/ 1 w 198"/>
                <a:gd name="T57" fmla="*/ 64 h 75"/>
                <a:gd name="T58" fmla="*/ 0 w 198"/>
                <a:gd name="T59" fmla="*/ 52 h 75"/>
                <a:gd name="T60" fmla="*/ 9 w 198"/>
                <a:gd name="T61" fmla="*/ 50 h 75"/>
                <a:gd name="T62" fmla="*/ 31 w 198"/>
                <a:gd name="T63" fmla="*/ 47 h 75"/>
                <a:gd name="T64" fmla="*/ 47 w 198"/>
                <a:gd name="T65" fmla="*/ 48 h 75"/>
                <a:gd name="T66" fmla="*/ 66 w 198"/>
                <a:gd name="T67" fmla="*/ 45 h 75"/>
                <a:gd name="T68" fmla="*/ 46 w 198"/>
                <a:gd name="T69" fmla="*/ 42 h 75"/>
                <a:gd name="T70" fmla="*/ 20 w 198"/>
                <a:gd name="T71" fmla="*/ 43 h 75"/>
                <a:gd name="T72" fmla="*/ 3 w 198"/>
                <a:gd name="T73" fmla="*/ 43 h 75"/>
                <a:gd name="T74" fmla="*/ 3 w 198"/>
                <a:gd name="T75" fmla="*/ 37 h 75"/>
                <a:gd name="T76" fmla="*/ 37 w 198"/>
                <a:gd name="T77" fmla="*/ 30 h 75"/>
                <a:gd name="T78" fmla="*/ 19 w 198"/>
                <a:gd name="T79" fmla="*/ 31 h 75"/>
                <a:gd name="T80" fmla="*/ 3 w 198"/>
                <a:gd name="T81" fmla="*/ 26 h 75"/>
                <a:gd name="T82" fmla="*/ 26 w 198"/>
                <a:gd name="T83" fmla="*/ 15 h 75"/>
                <a:gd name="T84" fmla="*/ 41 w 198"/>
                <a:gd name="T85" fmla="*/ 9 h 75"/>
                <a:gd name="T86" fmla="*/ 83 w 198"/>
                <a:gd name="T87" fmla="*/ 0 h 75"/>
                <a:gd name="T88" fmla="*/ 92 w 198"/>
                <a:gd name="T8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75">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3" name="Freeform 45"/>
            <p:cNvSpPr/>
            <p:nvPr/>
          </p:nvSpPr>
          <p:spPr bwMode="auto">
            <a:xfrm>
              <a:off x="5779159" y="2268578"/>
              <a:ext cx="44440" cy="20633"/>
            </a:xfrm>
            <a:custGeom>
              <a:avLst/>
              <a:gdLst>
                <a:gd name="T0" fmla="*/ 28 w 28"/>
                <a:gd name="T1" fmla="*/ 3 h 13"/>
                <a:gd name="T2" fmla="*/ 7 w 28"/>
                <a:gd name="T3" fmla="*/ 13 h 13"/>
                <a:gd name="T4" fmla="*/ 0 w 28"/>
                <a:gd name="T5" fmla="*/ 3 h 13"/>
                <a:gd name="T6" fmla="*/ 6 w 28"/>
                <a:gd name="T7" fmla="*/ 0 h 13"/>
                <a:gd name="T8" fmla="*/ 22 w 28"/>
                <a:gd name="T9" fmla="*/ 0 h 13"/>
                <a:gd name="T10" fmla="*/ 28 w 28"/>
                <a:gd name="T11" fmla="*/ 3 h 13"/>
              </a:gdLst>
              <a:ahLst/>
              <a:cxnLst>
                <a:cxn ang="0">
                  <a:pos x="T0" y="T1"/>
                </a:cxn>
                <a:cxn ang="0">
                  <a:pos x="T2" y="T3"/>
                </a:cxn>
                <a:cxn ang="0">
                  <a:pos x="T4" y="T5"/>
                </a:cxn>
                <a:cxn ang="0">
                  <a:pos x="T6" y="T7"/>
                </a:cxn>
                <a:cxn ang="0">
                  <a:pos x="T8" y="T9"/>
                </a:cxn>
                <a:cxn ang="0">
                  <a:pos x="T10" y="T11"/>
                </a:cxn>
              </a:cxnLst>
              <a:rect l="0" t="0" r="r" b="b"/>
              <a:pathLst>
                <a:path w="28" h="13">
                  <a:moveTo>
                    <a:pt x="28" y="3"/>
                  </a:moveTo>
                  <a:lnTo>
                    <a:pt x="7" y="13"/>
                  </a:lnTo>
                  <a:lnTo>
                    <a:pt x="0" y="3"/>
                  </a:lnTo>
                  <a:lnTo>
                    <a:pt x="6" y="0"/>
                  </a:lnTo>
                  <a:lnTo>
                    <a:pt x="22" y="0"/>
                  </a:lnTo>
                  <a:lnTo>
                    <a:pt x="28" y="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4" name="Freeform 46"/>
            <p:cNvSpPr/>
            <p:nvPr/>
          </p:nvSpPr>
          <p:spPr bwMode="auto">
            <a:xfrm>
              <a:off x="6253718" y="2265403"/>
              <a:ext cx="79358" cy="25394"/>
            </a:xfrm>
            <a:custGeom>
              <a:avLst/>
              <a:gdLst>
                <a:gd name="T0" fmla="*/ 50 w 50"/>
                <a:gd name="T1" fmla="*/ 10 h 16"/>
                <a:gd name="T2" fmla="*/ 48 w 50"/>
                <a:gd name="T3" fmla="*/ 14 h 16"/>
                <a:gd name="T4" fmla="*/ 36 w 50"/>
                <a:gd name="T5" fmla="*/ 13 h 16"/>
                <a:gd name="T6" fmla="*/ 24 w 50"/>
                <a:gd name="T7" fmla="*/ 13 h 16"/>
                <a:gd name="T8" fmla="*/ 9 w 50"/>
                <a:gd name="T9" fmla="*/ 16 h 16"/>
                <a:gd name="T10" fmla="*/ 7 w 50"/>
                <a:gd name="T11" fmla="*/ 14 h 16"/>
                <a:gd name="T12" fmla="*/ 0 w 50"/>
                <a:gd name="T13" fmla="*/ 6 h 16"/>
                <a:gd name="T14" fmla="*/ 5 w 50"/>
                <a:gd name="T15" fmla="*/ 1 h 16"/>
                <a:gd name="T16" fmla="*/ 12 w 50"/>
                <a:gd name="T17" fmla="*/ 0 h 16"/>
                <a:gd name="T18" fmla="*/ 36 w 50"/>
                <a:gd name="T19" fmla="*/ 2 h 16"/>
                <a:gd name="T20" fmla="*/ 50 w 50"/>
                <a:gd name="T2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6">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5" name="Freeform 47"/>
            <p:cNvSpPr/>
            <p:nvPr/>
          </p:nvSpPr>
          <p:spPr bwMode="auto">
            <a:xfrm>
              <a:off x="6041040" y="2263815"/>
              <a:ext cx="471385" cy="306317"/>
            </a:xfrm>
            <a:custGeom>
              <a:avLst/>
              <a:gdLst>
                <a:gd name="T0" fmla="*/ 67 w 297"/>
                <a:gd name="T1" fmla="*/ 20 h 193"/>
                <a:gd name="T2" fmla="*/ 123 w 297"/>
                <a:gd name="T3" fmla="*/ 1 h 193"/>
                <a:gd name="T4" fmla="*/ 120 w 297"/>
                <a:gd name="T5" fmla="*/ 27 h 193"/>
                <a:gd name="T6" fmla="*/ 163 w 297"/>
                <a:gd name="T7" fmla="*/ 16 h 193"/>
                <a:gd name="T8" fmla="*/ 194 w 297"/>
                <a:gd name="T9" fmla="*/ 31 h 193"/>
                <a:gd name="T10" fmla="*/ 215 w 297"/>
                <a:gd name="T11" fmla="*/ 34 h 193"/>
                <a:gd name="T12" fmla="*/ 245 w 297"/>
                <a:gd name="T13" fmla="*/ 51 h 193"/>
                <a:gd name="T14" fmla="*/ 255 w 297"/>
                <a:gd name="T15" fmla="*/ 72 h 193"/>
                <a:gd name="T16" fmla="*/ 250 w 297"/>
                <a:gd name="T17" fmla="*/ 90 h 193"/>
                <a:gd name="T18" fmla="*/ 278 w 297"/>
                <a:gd name="T19" fmla="*/ 108 h 193"/>
                <a:gd name="T20" fmla="*/ 287 w 297"/>
                <a:gd name="T21" fmla="*/ 121 h 193"/>
                <a:gd name="T22" fmla="*/ 243 w 297"/>
                <a:gd name="T23" fmla="*/ 134 h 193"/>
                <a:gd name="T24" fmla="*/ 214 w 297"/>
                <a:gd name="T25" fmla="*/ 120 h 193"/>
                <a:gd name="T26" fmla="*/ 216 w 297"/>
                <a:gd name="T27" fmla="*/ 139 h 193"/>
                <a:gd name="T28" fmla="*/ 232 w 297"/>
                <a:gd name="T29" fmla="*/ 151 h 193"/>
                <a:gd name="T30" fmla="*/ 221 w 297"/>
                <a:gd name="T31" fmla="*/ 180 h 193"/>
                <a:gd name="T32" fmla="*/ 182 w 297"/>
                <a:gd name="T33" fmla="*/ 162 h 193"/>
                <a:gd name="T34" fmla="*/ 200 w 297"/>
                <a:gd name="T35" fmla="*/ 187 h 193"/>
                <a:gd name="T36" fmla="*/ 168 w 297"/>
                <a:gd name="T37" fmla="*/ 186 h 193"/>
                <a:gd name="T38" fmla="*/ 133 w 297"/>
                <a:gd name="T39" fmla="*/ 168 h 193"/>
                <a:gd name="T40" fmla="*/ 126 w 297"/>
                <a:gd name="T41" fmla="*/ 154 h 193"/>
                <a:gd name="T42" fmla="*/ 110 w 297"/>
                <a:gd name="T43" fmla="*/ 151 h 193"/>
                <a:gd name="T44" fmla="*/ 64 w 297"/>
                <a:gd name="T45" fmla="*/ 148 h 193"/>
                <a:gd name="T46" fmla="*/ 104 w 297"/>
                <a:gd name="T47" fmla="*/ 135 h 193"/>
                <a:gd name="T48" fmla="*/ 131 w 297"/>
                <a:gd name="T49" fmla="*/ 127 h 193"/>
                <a:gd name="T50" fmla="*/ 166 w 297"/>
                <a:gd name="T51" fmla="*/ 103 h 193"/>
                <a:gd name="T52" fmla="*/ 166 w 297"/>
                <a:gd name="T53" fmla="*/ 90 h 193"/>
                <a:gd name="T54" fmla="*/ 131 w 297"/>
                <a:gd name="T55" fmla="*/ 77 h 193"/>
                <a:gd name="T56" fmla="*/ 135 w 297"/>
                <a:gd name="T57" fmla="*/ 63 h 193"/>
                <a:gd name="T58" fmla="*/ 119 w 297"/>
                <a:gd name="T59" fmla="*/ 57 h 193"/>
                <a:gd name="T60" fmla="*/ 86 w 297"/>
                <a:gd name="T61" fmla="*/ 63 h 193"/>
                <a:gd name="T62" fmla="*/ 23 w 297"/>
                <a:gd name="T63" fmla="*/ 55 h 193"/>
                <a:gd name="T64" fmla="*/ 0 w 297"/>
                <a:gd name="T65" fmla="*/ 47 h 193"/>
                <a:gd name="T66" fmla="*/ 2 w 297"/>
                <a:gd name="T67" fmla="*/ 40 h 193"/>
                <a:gd name="T68" fmla="*/ 33 w 297"/>
                <a:gd name="T69" fmla="*/ 11 h 193"/>
                <a:gd name="T70" fmla="*/ 83 w 29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7" h="193">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6" name="Freeform 48"/>
            <p:cNvSpPr/>
            <p:nvPr/>
          </p:nvSpPr>
          <p:spPr bwMode="auto">
            <a:xfrm>
              <a:off x="5836297" y="2263815"/>
              <a:ext cx="125384" cy="61898"/>
            </a:xfrm>
            <a:custGeom>
              <a:avLst/>
              <a:gdLst>
                <a:gd name="T0" fmla="*/ 46 w 79"/>
                <a:gd name="T1" fmla="*/ 0 h 39"/>
                <a:gd name="T2" fmla="*/ 57 w 79"/>
                <a:gd name="T3" fmla="*/ 3 h 39"/>
                <a:gd name="T4" fmla="*/ 79 w 79"/>
                <a:gd name="T5" fmla="*/ 1 h 39"/>
                <a:gd name="T6" fmla="*/ 77 w 79"/>
                <a:gd name="T7" fmla="*/ 6 h 39"/>
                <a:gd name="T8" fmla="*/ 60 w 79"/>
                <a:gd name="T9" fmla="*/ 13 h 39"/>
                <a:gd name="T10" fmla="*/ 71 w 79"/>
                <a:gd name="T11" fmla="*/ 19 h 39"/>
                <a:gd name="T12" fmla="*/ 55 w 79"/>
                <a:gd name="T13" fmla="*/ 33 h 39"/>
                <a:gd name="T14" fmla="*/ 31 w 79"/>
                <a:gd name="T15" fmla="*/ 39 h 39"/>
                <a:gd name="T16" fmla="*/ 20 w 79"/>
                <a:gd name="T17" fmla="*/ 38 h 39"/>
                <a:gd name="T18" fmla="*/ 18 w 79"/>
                <a:gd name="T19" fmla="*/ 32 h 39"/>
                <a:gd name="T20" fmla="*/ 0 w 79"/>
                <a:gd name="T21" fmla="*/ 20 h 39"/>
                <a:gd name="T22" fmla="*/ 6 w 79"/>
                <a:gd name="T23" fmla="*/ 15 h 39"/>
                <a:gd name="T24" fmla="*/ 27 w 79"/>
                <a:gd name="T25" fmla="*/ 17 h 39"/>
                <a:gd name="T26" fmla="*/ 25 w 79"/>
                <a:gd name="T27" fmla="*/ 7 h 39"/>
                <a:gd name="T28" fmla="*/ 46 w 79"/>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9">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7" name="Freeform 49"/>
            <p:cNvSpPr/>
            <p:nvPr/>
          </p:nvSpPr>
          <p:spPr bwMode="auto">
            <a:xfrm>
              <a:off x="5958507" y="2255880"/>
              <a:ext cx="131733" cy="52375"/>
            </a:xfrm>
            <a:custGeom>
              <a:avLst/>
              <a:gdLst>
                <a:gd name="T0" fmla="*/ 36 w 83"/>
                <a:gd name="T1" fmla="*/ 21 h 33"/>
                <a:gd name="T2" fmla="*/ 13 w 83"/>
                <a:gd name="T3" fmla="*/ 33 h 33"/>
                <a:gd name="T4" fmla="*/ 0 w 83"/>
                <a:gd name="T5" fmla="*/ 32 h 33"/>
                <a:gd name="T6" fmla="*/ 5 w 83"/>
                <a:gd name="T7" fmla="*/ 18 h 33"/>
                <a:gd name="T8" fmla="*/ 13 w 83"/>
                <a:gd name="T9" fmla="*/ 11 h 33"/>
                <a:gd name="T10" fmla="*/ 26 w 83"/>
                <a:gd name="T11" fmla="*/ 5 h 33"/>
                <a:gd name="T12" fmla="*/ 40 w 83"/>
                <a:gd name="T13" fmla="*/ 0 h 33"/>
                <a:gd name="T14" fmla="*/ 64 w 83"/>
                <a:gd name="T15" fmla="*/ 1 h 33"/>
                <a:gd name="T16" fmla="*/ 83 w 83"/>
                <a:gd name="T17" fmla="*/ 5 h 33"/>
                <a:gd name="T18" fmla="*/ 52 w 83"/>
                <a:gd name="T19" fmla="*/ 18 h 33"/>
                <a:gd name="T20" fmla="*/ 36 w 83"/>
                <a:gd name="T2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3">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8" name="Freeform 50"/>
            <p:cNvSpPr/>
            <p:nvPr/>
          </p:nvSpPr>
          <p:spPr bwMode="auto">
            <a:xfrm>
              <a:off x="5382371" y="2249532"/>
              <a:ext cx="241248" cy="85705"/>
            </a:xfrm>
            <a:custGeom>
              <a:avLst/>
              <a:gdLst>
                <a:gd name="T0" fmla="*/ 56 w 152"/>
                <a:gd name="T1" fmla="*/ 46 h 54"/>
                <a:gd name="T2" fmla="*/ 16 w 152"/>
                <a:gd name="T3" fmla="*/ 54 h 54"/>
                <a:gd name="T4" fmla="*/ 18 w 152"/>
                <a:gd name="T5" fmla="*/ 47 h 54"/>
                <a:gd name="T6" fmla="*/ 0 w 152"/>
                <a:gd name="T7" fmla="*/ 39 h 54"/>
                <a:gd name="T8" fmla="*/ 13 w 152"/>
                <a:gd name="T9" fmla="*/ 32 h 54"/>
                <a:gd name="T10" fmla="*/ 35 w 152"/>
                <a:gd name="T11" fmla="*/ 21 h 54"/>
                <a:gd name="T12" fmla="*/ 58 w 152"/>
                <a:gd name="T13" fmla="*/ 11 h 54"/>
                <a:gd name="T14" fmla="*/ 59 w 152"/>
                <a:gd name="T15" fmla="*/ 2 h 54"/>
                <a:gd name="T16" fmla="*/ 101 w 152"/>
                <a:gd name="T17" fmla="*/ 0 h 54"/>
                <a:gd name="T18" fmla="*/ 113 w 152"/>
                <a:gd name="T19" fmla="*/ 3 h 54"/>
                <a:gd name="T20" fmla="*/ 141 w 152"/>
                <a:gd name="T21" fmla="*/ 3 h 54"/>
                <a:gd name="T22" fmla="*/ 146 w 152"/>
                <a:gd name="T23" fmla="*/ 8 h 54"/>
                <a:gd name="T24" fmla="*/ 152 w 152"/>
                <a:gd name="T25" fmla="*/ 15 h 54"/>
                <a:gd name="T26" fmla="*/ 132 w 152"/>
                <a:gd name="T27" fmla="*/ 18 h 54"/>
                <a:gd name="T28" fmla="*/ 91 w 152"/>
                <a:gd name="T29" fmla="*/ 29 h 54"/>
                <a:gd name="T30" fmla="*/ 64 w 152"/>
                <a:gd name="T31" fmla="*/ 40 h 54"/>
                <a:gd name="T32" fmla="*/ 56 w 152"/>
                <a:gd name="T33"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54">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59" name="Freeform 51"/>
            <p:cNvSpPr/>
            <p:nvPr/>
          </p:nvSpPr>
          <p:spPr bwMode="auto">
            <a:xfrm>
              <a:off x="6001361" y="2220963"/>
              <a:ext cx="60312" cy="23807"/>
            </a:xfrm>
            <a:custGeom>
              <a:avLst/>
              <a:gdLst>
                <a:gd name="T0" fmla="*/ 37 w 38"/>
                <a:gd name="T1" fmla="*/ 10 h 15"/>
                <a:gd name="T2" fmla="*/ 24 w 38"/>
                <a:gd name="T3" fmla="*/ 15 h 15"/>
                <a:gd name="T4" fmla="*/ 9 w 38"/>
                <a:gd name="T5" fmla="*/ 14 h 15"/>
                <a:gd name="T6" fmla="*/ 0 w 38"/>
                <a:gd name="T7" fmla="*/ 10 h 15"/>
                <a:gd name="T8" fmla="*/ 13 w 38"/>
                <a:gd name="T9" fmla="*/ 4 h 15"/>
                <a:gd name="T10" fmla="*/ 33 w 38"/>
                <a:gd name="T11" fmla="*/ 0 h 15"/>
                <a:gd name="T12" fmla="*/ 38 w 38"/>
                <a:gd name="T13" fmla="*/ 5 h 15"/>
                <a:gd name="T14" fmla="*/ 37 w 38"/>
                <a:gd name="T15" fmla="*/ 1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5">
                  <a:moveTo>
                    <a:pt x="37" y="10"/>
                  </a:moveTo>
                  <a:lnTo>
                    <a:pt x="24" y="15"/>
                  </a:lnTo>
                  <a:lnTo>
                    <a:pt x="9" y="14"/>
                  </a:lnTo>
                  <a:lnTo>
                    <a:pt x="0" y="10"/>
                  </a:lnTo>
                  <a:lnTo>
                    <a:pt x="13" y="4"/>
                  </a:lnTo>
                  <a:lnTo>
                    <a:pt x="33" y="0"/>
                  </a:lnTo>
                  <a:lnTo>
                    <a:pt x="38" y="5"/>
                  </a:lnTo>
                  <a:lnTo>
                    <a:pt x="37" y="1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0" name="Freeform 52"/>
            <p:cNvSpPr/>
            <p:nvPr/>
          </p:nvSpPr>
          <p:spPr bwMode="auto">
            <a:xfrm>
              <a:off x="5917241" y="2195569"/>
              <a:ext cx="101578" cy="42852"/>
            </a:xfrm>
            <a:custGeom>
              <a:avLst/>
              <a:gdLst>
                <a:gd name="T0" fmla="*/ 63 w 64"/>
                <a:gd name="T1" fmla="*/ 0 h 27"/>
                <a:gd name="T2" fmla="*/ 64 w 64"/>
                <a:gd name="T3" fmla="*/ 7 h 27"/>
                <a:gd name="T4" fmla="*/ 56 w 64"/>
                <a:gd name="T5" fmla="*/ 14 h 27"/>
                <a:gd name="T6" fmla="*/ 39 w 64"/>
                <a:gd name="T7" fmla="*/ 26 h 27"/>
                <a:gd name="T8" fmla="*/ 18 w 64"/>
                <a:gd name="T9" fmla="*/ 27 h 27"/>
                <a:gd name="T10" fmla="*/ 9 w 64"/>
                <a:gd name="T11" fmla="*/ 25 h 27"/>
                <a:gd name="T12" fmla="*/ 19 w 64"/>
                <a:gd name="T13" fmla="*/ 16 h 27"/>
                <a:gd name="T14" fmla="*/ 0 w 64"/>
                <a:gd name="T15" fmla="*/ 17 h 27"/>
                <a:gd name="T16" fmla="*/ 12 w 64"/>
                <a:gd name="T17" fmla="*/ 6 h 27"/>
                <a:gd name="T18" fmla="*/ 23 w 64"/>
                <a:gd name="T19" fmla="*/ 6 h 27"/>
                <a:gd name="T20" fmla="*/ 46 w 64"/>
                <a:gd name="T21" fmla="*/ 1 h 27"/>
                <a:gd name="T22" fmla="*/ 60 w 64"/>
                <a:gd name="T23" fmla="*/ 2 h 27"/>
                <a:gd name="T24" fmla="*/ 63 w 64"/>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7">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1" name="Freeform 53"/>
            <p:cNvSpPr/>
            <p:nvPr/>
          </p:nvSpPr>
          <p:spPr bwMode="auto">
            <a:xfrm>
              <a:off x="5634727" y="2193982"/>
              <a:ext cx="233311" cy="55550"/>
            </a:xfrm>
            <a:custGeom>
              <a:avLst/>
              <a:gdLst>
                <a:gd name="T0" fmla="*/ 125 w 147"/>
                <a:gd name="T1" fmla="*/ 9 h 35"/>
                <a:gd name="T2" fmla="*/ 123 w 147"/>
                <a:gd name="T3" fmla="*/ 14 h 35"/>
                <a:gd name="T4" fmla="*/ 136 w 147"/>
                <a:gd name="T5" fmla="*/ 11 h 35"/>
                <a:gd name="T6" fmla="*/ 147 w 147"/>
                <a:gd name="T7" fmla="*/ 12 h 35"/>
                <a:gd name="T8" fmla="*/ 140 w 147"/>
                <a:gd name="T9" fmla="*/ 19 h 35"/>
                <a:gd name="T10" fmla="*/ 124 w 147"/>
                <a:gd name="T11" fmla="*/ 26 h 35"/>
                <a:gd name="T12" fmla="*/ 84 w 147"/>
                <a:gd name="T13" fmla="*/ 29 h 35"/>
                <a:gd name="T14" fmla="*/ 47 w 147"/>
                <a:gd name="T15" fmla="*/ 35 h 35"/>
                <a:gd name="T16" fmla="*/ 30 w 147"/>
                <a:gd name="T17" fmla="*/ 35 h 35"/>
                <a:gd name="T18" fmla="*/ 34 w 147"/>
                <a:gd name="T19" fmla="*/ 30 h 35"/>
                <a:gd name="T20" fmla="*/ 65 w 147"/>
                <a:gd name="T21" fmla="*/ 24 h 35"/>
                <a:gd name="T22" fmla="*/ 13 w 147"/>
                <a:gd name="T23" fmla="*/ 26 h 35"/>
                <a:gd name="T24" fmla="*/ 0 w 147"/>
                <a:gd name="T25" fmla="*/ 23 h 35"/>
                <a:gd name="T26" fmla="*/ 35 w 147"/>
                <a:gd name="T27" fmla="*/ 9 h 35"/>
                <a:gd name="T28" fmla="*/ 50 w 147"/>
                <a:gd name="T29" fmla="*/ 4 h 35"/>
                <a:gd name="T30" fmla="*/ 76 w 147"/>
                <a:gd name="T31" fmla="*/ 10 h 35"/>
                <a:gd name="T32" fmla="*/ 84 w 147"/>
                <a:gd name="T33" fmla="*/ 18 h 35"/>
                <a:gd name="T34" fmla="*/ 102 w 147"/>
                <a:gd name="T35" fmla="*/ 19 h 35"/>
                <a:gd name="T36" fmla="*/ 104 w 147"/>
                <a:gd name="T37" fmla="*/ 5 h 35"/>
                <a:gd name="T38" fmla="*/ 121 w 147"/>
                <a:gd name="T39" fmla="*/ 0 h 35"/>
                <a:gd name="T40" fmla="*/ 130 w 147"/>
                <a:gd name="T41" fmla="*/ 1 h 35"/>
                <a:gd name="T42" fmla="*/ 125 w 147"/>
                <a:gd name="T4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35">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2" name="Freeform 54"/>
            <p:cNvSpPr/>
            <p:nvPr/>
          </p:nvSpPr>
          <p:spPr bwMode="auto">
            <a:xfrm>
              <a:off x="6044214" y="2186046"/>
              <a:ext cx="266642" cy="63486"/>
            </a:xfrm>
            <a:custGeom>
              <a:avLst/>
              <a:gdLst>
                <a:gd name="T0" fmla="*/ 32 w 168"/>
                <a:gd name="T1" fmla="*/ 0 h 40"/>
                <a:gd name="T2" fmla="*/ 39 w 168"/>
                <a:gd name="T3" fmla="*/ 6 h 40"/>
                <a:gd name="T4" fmla="*/ 60 w 168"/>
                <a:gd name="T5" fmla="*/ 6 h 40"/>
                <a:gd name="T6" fmla="*/ 65 w 168"/>
                <a:gd name="T7" fmla="*/ 10 h 40"/>
                <a:gd name="T8" fmla="*/ 57 w 168"/>
                <a:gd name="T9" fmla="*/ 15 h 40"/>
                <a:gd name="T10" fmla="*/ 66 w 168"/>
                <a:gd name="T11" fmla="*/ 19 h 40"/>
                <a:gd name="T12" fmla="*/ 69 w 168"/>
                <a:gd name="T13" fmla="*/ 22 h 40"/>
                <a:gd name="T14" fmla="*/ 84 w 168"/>
                <a:gd name="T15" fmla="*/ 23 h 40"/>
                <a:gd name="T16" fmla="*/ 99 w 168"/>
                <a:gd name="T17" fmla="*/ 24 h 40"/>
                <a:gd name="T18" fmla="*/ 120 w 168"/>
                <a:gd name="T19" fmla="*/ 21 h 40"/>
                <a:gd name="T20" fmla="*/ 144 w 168"/>
                <a:gd name="T21" fmla="*/ 20 h 40"/>
                <a:gd name="T22" fmla="*/ 161 w 168"/>
                <a:gd name="T23" fmla="*/ 20 h 40"/>
                <a:gd name="T24" fmla="*/ 168 w 168"/>
                <a:gd name="T25" fmla="*/ 26 h 40"/>
                <a:gd name="T26" fmla="*/ 165 w 168"/>
                <a:gd name="T27" fmla="*/ 32 h 40"/>
                <a:gd name="T28" fmla="*/ 154 w 168"/>
                <a:gd name="T29" fmla="*/ 37 h 40"/>
                <a:gd name="T30" fmla="*/ 134 w 168"/>
                <a:gd name="T31" fmla="*/ 40 h 40"/>
                <a:gd name="T32" fmla="*/ 122 w 168"/>
                <a:gd name="T33" fmla="*/ 37 h 40"/>
                <a:gd name="T34" fmla="*/ 87 w 168"/>
                <a:gd name="T35" fmla="*/ 40 h 40"/>
                <a:gd name="T36" fmla="*/ 63 w 168"/>
                <a:gd name="T37" fmla="*/ 40 h 40"/>
                <a:gd name="T38" fmla="*/ 46 w 168"/>
                <a:gd name="T39" fmla="*/ 38 h 40"/>
                <a:gd name="T40" fmla="*/ 21 w 168"/>
                <a:gd name="T41" fmla="*/ 34 h 40"/>
                <a:gd name="T42" fmla="*/ 26 w 168"/>
                <a:gd name="T43" fmla="*/ 26 h 40"/>
                <a:gd name="T44" fmla="*/ 32 w 168"/>
                <a:gd name="T45" fmla="*/ 18 h 40"/>
                <a:gd name="T46" fmla="*/ 28 w 168"/>
                <a:gd name="T47" fmla="*/ 12 h 40"/>
                <a:gd name="T48" fmla="*/ 7 w 168"/>
                <a:gd name="T49" fmla="*/ 10 h 40"/>
                <a:gd name="T50" fmla="*/ 0 w 168"/>
                <a:gd name="T51" fmla="*/ 6 h 40"/>
                <a:gd name="T52" fmla="*/ 11 w 168"/>
                <a:gd name="T53" fmla="*/ 0 h 40"/>
                <a:gd name="T54" fmla="*/ 32 w 168"/>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4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3" name="Freeform 55"/>
            <p:cNvSpPr/>
            <p:nvPr/>
          </p:nvSpPr>
          <p:spPr bwMode="auto">
            <a:xfrm>
              <a:off x="5572829" y="2174936"/>
              <a:ext cx="166651" cy="39678"/>
            </a:xfrm>
            <a:custGeom>
              <a:avLst/>
              <a:gdLst>
                <a:gd name="T0" fmla="*/ 105 w 105"/>
                <a:gd name="T1" fmla="*/ 0 h 25"/>
                <a:gd name="T2" fmla="*/ 88 w 105"/>
                <a:gd name="T3" fmla="*/ 11 h 25"/>
                <a:gd name="T4" fmla="*/ 72 w 105"/>
                <a:gd name="T5" fmla="*/ 16 h 25"/>
                <a:gd name="T6" fmla="*/ 61 w 105"/>
                <a:gd name="T7" fmla="*/ 16 h 25"/>
                <a:gd name="T8" fmla="*/ 32 w 105"/>
                <a:gd name="T9" fmla="*/ 23 h 25"/>
                <a:gd name="T10" fmla="*/ 10 w 105"/>
                <a:gd name="T11" fmla="*/ 25 h 25"/>
                <a:gd name="T12" fmla="*/ 0 w 105"/>
                <a:gd name="T13" fmla="*/ 22 h 25"/>
                <a:gd name="T14" fmla="*/ 35 w 105"/>
                <a:gd name="T15" fmla="*/ 11 h 25"/>
                <a:gd name="T16" fmla="*/ 70 w 105"/>
                <a:gd name="T17" fmla="*/ 2 h 25"/>
                <a:gd name="T18" fmla="*/ 86 w 105"/>
                <a:gd name="T19" fmla="*/ 2 h 25"/>
                <a:gd name="T20" fmla="*/ 105 w 10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5">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4" name="Freeform 56"/>
            <p:cNvSpPr/>
            <p:nvPr/>
          </p:nvSpPr>
          <p:spPr bwMode="auto">
            <a:xfrm>
              <a:off x="6080719" y="2170175"/>
              <a:ext cx="46027" cy="7935"/>
            </a:xfrm>
            <a:custGeom>
              <a:avLst/>
              <a:gdLst>
                <a:gd name="T0" fmla="*/ 26 w 29"/>
                <a:gd name="T1" fmla="*/ 5 h 5"/>
                <a:gd name="T2" fmla="*/ 20 w 29"/>
                <a:gd name="T3" fmla="*/ 5 h 5"/>
                <a:gd name="T4" fmla="*/ 0 w 29"/>
                <a:gd name="T5" fmla="*/ 4 h 5"/>
                <a:gd name="T6" fmla="*/ 3 w 29"/>
                <a:gd name="T7" fmla="*/ 0 h 5"/>
                <a:gd name="T8" fmla="*/ 24 w 29"/>
                <a:gd name="T9" fmla="*/ 1 h 5"/>
                <a:gd name="T10" fmla="*/ 29 w 29"/>
                <a:gd name="T11" fmla="*/ 3 h 5"/>
                <a:gd name="T12" fmla="*/ 26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6" y="5"/>
                  </a:moveTo>
                  <a:lnTo>
                    <a:pt x="20" y="5"/>
                  </a:lnTo>
                  <a:lnTo>
                    <a:pt x="0" y="4"/>
                  </a:lnTo>
                  <a:lnTo>
                    <a:pt x="3" y="0"/>
                  </a:lnTo>
                  <a:lnTo>
                    <a:pt x="24" y="1"/>
                  </a:lnTo>
                  <a:lnTo>
                    <a:pt x="29" y="3"/>
                  </a:lnTo>
                  <a:lnTo>
                    <a:pt x="26" y="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5" name="Freeform 57"/>
            <p:cNvSpPr/>
            <p:nvPr/>
          </p:nvSpPr>
          <p:spPr bwMode="auto">
            <a:xfrm>
              <a:off x="5787094" y="2163827"/>
              <a:ext cx="71421" cy="15872"/>
            </a:xfrm>
            <a:custGeom>
              <a:avLst/>
              <a:gdLst>
                <a:gd name="T0" fmla="*/ 36 w 45"/>
                <a:gd name="T1" fmla="*/ 6 h 10"/>
                <a:gd name="T2" fmla="*/ 10 w 45"/>
                <a:gd name="T3" fmla="*/ 10 h 10"/>
                <a:gd name="T4" fmla="*/ 0 w 45"/>
                <a:gd name="T5" fmla="*/ 6 h 10"/>
                <a:gd name="T6" fmla="*/ 15 w 45"/>
                <a:gd name="T7" fmla="*/ 1 h 10"/>
                <a:gd name="T8" fmla="*/ 33 w 45"/>
                <a:gd name="T9" fmla="*/ 0 h 10"/>
                <a:gd name="T10" fmla="*/ 45 w 45"/>
                <a:gd name="T11" fmla="*/ 2 h 10"/>
                <a:gd name="T12" fmla="*/ 36 w 45"/>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5" h="10">
                  <a:moveTo>
                    <a:pt x="36" y="6"/>
                  </a:moveTo>
                  <a:lnTo>
                    <a:pt x="10" y="10"/>
                  </a:lnTo>
                  <a:lnTo>
                    <a:pt x="0" y="6"/>
                  </a:lnTo>
                  <a:lnTo>
                    <a:pt x="15" y="1"/>
                  </a:lnTo>
                  <a:lnTo>
                    <a:pt x="33" y="0"/>
                  </a:lnTo>
                  <a:lnTo>
                    <a:pt x="45" y="2"/>
                  </a:lnTo>
                  <a:lnTo>
                    <a:pt x="36"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6" name="Freeform 58"/>
            <p:cNvSpPr/>
            <p:nvPr/>
          </p:nvSpPr>
          <p:spPr bwMode="auto">
            <a:xfrm>
              <a:off x="5826774" y="2147955"/>
              <a:ext cx="55550" cy="9523"/>
            </a:xfrm>
            <a:custGeom>
              <a:avLst/>
              <a:gdLst>
                <a:gd name="T0" fmla="*/ 35 w 35"/>
                <a:gd name="T1" fmla="*/ 4 h 6"/>
                <a:gd name="T2" fmla="*/ 17 w 35"/>
                <a:gd name="T3" fmla="*/ 6 h 6"/>
                <a:gd name="T4" fmla="*/ 0 w 35"/>
                <a:gd name="T5" fmla="*/ 6 h 6"/>
                <a:gd name="T6" fmla="*/ 3 w 35"/>
                <a:gd name="T7" fmla="*/ 4 h 6"/>
                <a:gd name="T8" fmla="*/ 20 w 35"/>
                <a:gd name="T9" fmla="*/ 0 h 6"/>
                <a:gd name="T10" fmla="*/ 24 w 35"/>
                <a:gd name="T11" fmla="*/ 1 h 6"/>
                <a:gd name="T12" fmla="*/ 35 w 3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4"/>
                  </a:moveTo>
                  <a:lnTo>
                    <a:pt x="17" y="6"/>
                  </a:lnTo>
                  <a:lnTo>
                    <a:pt x="0" y="6"/>
                  </a:lnTo>
                  <a:lnTo>
                    <a:pt x="3" y="4"/>
                  </a:lnTo>
                  <a:lnTo>
                    <a:pt x="20" y="0"/>
                  </a:lnTo>
                  <a:lnTo>
                    <a:pt x="24" y="1"/>
                  </a:lnTo>
                  <a:lnTo>
                    <a:pt x="35"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7" name="Freeform 59"/>
            <p:cNvSpPr/>
            <p:nvPr/>
          </p:nvSpPr>
          <p:spPr bwMode="auto">
            <a:xfrm>
              <a:off x="6063259" y="2147955"/>
              <a:ext cx="52375" cy="22220"/>
            </a:xfrm>
            <a:custGeom>
              <a:avLst/>
              <a:gdLst>
                <a:gd name="T0" fmla="*/ 24 w 33"/>
                <a:gd name="T1" fmla="*/ 11 h 14"/>
                <a:gd name="T2" fmla="*/ 4 w 33"/>
                <a:gd name="T3" fmla="*/ 14 h 14"/>
                <a:gd name="T4" fmla="*/ 0 w 33"/>
                <a:gd name="T5" fmla="*/ 10 h 14"/>
                <a:gd name="T6" fmla="*/ 1 w 33"/>
                <a:gd name="T7" fmla="*/ 6 h 14"/>
                <a:gd name="T8" fmla="*/ 8 w 33"/>
                <a:gd name="T9" fmla="*/ 0 h 14"/>
                <a:gd name="T10" fmla="*/ 21 w 33"/>
                <a:gd name="T11" fmla="*/ 1 h 14"/>
                <a:gd name="T12" fmla="*/ 26 w 33"/>
                <a:gd name="T13" fmla="*/ 2 h 14"/>
                <a:gd name="T14" fmla="*/ 33 w 33"/>
                <a:gd name="T15" fmla="*/ 6 h 14"/>
                <a:gd name="T16" fmla="*/ 24 w 3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24" y="11"/>
                  </a:moveTo>
                  <a:lnTo>
                    <a:pt x="4" y="14"/>
                  </a:lnTo>
                  <a:lnTo>
                    <a:pt x="0" y="10"/>
                  </a:lnTo>
                  <a:lnTo>
                    <a:pt x="1" y="6"/>
                  </a:lnTo>
                  <a:lnTo>
                    <a:pt x="8" y="0"/>
                  </a:lnTo>
                  <a:lnTo>
                    <a:pt x="21" y="1"/>
                  </a:lnTo>
                  <a:lnTo>
                    <a:pt x="26" y="2"/>
                  </a:lnTo>
                  <a:lnTo>
                    <a:pt x="33" y="6"/>
                  </a:lnTo>
                  <a:lnTo>
                    <a:pt x="24" y="1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8" name="Freeform 60"/>
            <p:cNvSpPr/>
            <p:nvPr/>
          </p:nvSpPr>
          <p:spPr bwMode="auto">
            <a:xfrm>
              <a:off x="5950572" y="2138432"/>
              <a:ext cx="85707" cy="30155"/>
            </a:xfrm>
            <a:custGeom>
              <a:avLst/>
              <a:gdLst>
                <a:gd name="T0" fmla="*/ 54 w 54"/>
                <a:gd name="T1" fmla="*/ 13 h 19"/>
                <a:gd name="T2" fmla="*/ 51 w 54"/>
                <a:gd name="T3" fmla="*/ 19 h 19"/>
                <a:gd name="T4" fmla="*/ 35 w 54"/>
                <a:gd name="T5" fmla="*/ 18 h 19"/>
                <a:gd name="T6" fmla="*/ 23 w 54"/>
                <a:gd name="T7" fmla="*/ 13 h 19"/>
                <a:gd name="T8" fmla="*/ 0 w 54"/>
                <a:gd name="T9" fmla="*/ 13 h 19"/>
                <a:gd name="T10" fmla="*/ 16 w 54"/>
                <a:gd name="T11" fmla="*/ 9 h 19"/>
                <a:gd name="T12" fmla="*/ 8 w 54"/>
                <a:gd name="T13" fmla="*/ 5 h 19"/>
                <a:gd name="T14" fmla="*/ 14 w 54"/>
                <a:gd name="T15" fmla="*/ 0 h 19"/>
                <a:gd name="T16" fmla="*/ 32 w 54"/>
                <a:gd name="T17" fmla="*/ 2 h 19"/>
                <a:gd name="T18" fmla="*/ 54 w 54"/>
                <a:gd name="T19" fmla="*/ 7 h 19"/>
                <a:gd name="T20" fmla="*/ 54 w 54"/>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9">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69" name="Freeform 61"/>
            <p:cNvSpPr/>
            <p:nvPr/>
          </p:nvSpPr>
          <p:spPr bwMode="auto">
            <a:xfrm>
              <a:off x="6141030" y="2098753"/>
              <a:ext cx="161890" cy="63486"/>
            </a:xfrm>
            <a:custGeom>
              <a:avLst/>
              <a:gdLst>
                <a:gd name="T0" fmla="*/ 94 w 102"/>
                <a:gd name="T1" fmla="*/ 21 h 40"/>
                <a:gd name="T2" fmla="*/ 102 w 102"/>
                <a:gd name="T3" fmla="*/ 25 h 40"/>
                <a:gd name="T4" fmla="*/ 83 w 102"/>
                <a:gd name="T5" fmla="*/ 29 h 40"/>
                <a:gd name="T6" fmla="*/ 51 w 102"/>
                <a:gd name="T7" fmla="*/ 39 h 40"/>
                <a:gd name="T8" fmla="*/ 31 w 102"/>
                <a:gd name="T9" fmla="*/ 40 h 40"/>
                <a:gd name="T10" fmla="*/ 11 w 102"/>
                <a:gd name="T11" fmla="*/ 38 h 40"/>
                <a:gd name="T12" fmla="*/ 7 w 102"/>
                <a:gd name="T13" fmla="*/ 33 h 40"/>
                <a:gd name="T14" fmla="*/ 13 w 102"/>
                <a:gd name="T15" fmla="*/ 28 h 40"/>
                <a:gd name="T16" fmla="*/ 25 w 102"/>
                <a:gd name="T17" fmla="*/ 24 h 40"/>
                <a:gd name="T18" fmla="*/ 6 w 102"/>
                <a:gd name="T19" fmla="*/ 24 h 40"/>
                <a:gd name="T20" fmla="*/ 0 w 102"/>
                <a:gd name="T21" fmla="*/ 20 h 40"/>
                <a:gd name="T22" fmla="*/ 1 w 102"/>
                <a:gd name="T23" fmla="*/ 14 h 40"/>
                <a:gd name="T24" fmla="*/ 16 w 102"/>
                <a:gd name="T25" fmla="*/ 9 h 40"/>
                <a:gd name="T26" fmla="*/ 28 w 102"/>
                <a:gd name="T27" fmla="*/ 4 h 40"/>
                <a:gd name="T28" fmla="*/ 39 w 102"/>
                <a:gd name="T29" fmla="*/ 4 h 40"/>
                <a:gd name="T30" fmla="*/ 39 w 102"/>
                <a:gd name="T31" fmla="*/ 1 h 40"/>
                <a:gd name="T32" fmla="*/ 63 w 102"/>
                <a:gd name="T33" fmla="*/ 0 h 40"/>
                <a:gd name="T34" fmla="*/ 68 w 102"/>
                <a:gd name="T35" fmla="*/ 7 h 40"/>
                <a:gd name="T36" fmla="*/ 82 w 102"/>
                <a:gd name="T37" fmla="*/ 10 h 40"/>
                <a:gd name="T38" fmla="*/ 96 w 102"/>
                <a:gd name="T39" fmla="*/ 12 h 40"/>
                <a:gd name="T40" fmla="*/ 94 w 102"/>
                <a:gd name="T4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4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0" name="Freeform 62"/>
            <p:cNvSpPr/>
            <p:nvPr/>
          </p:nvSpPr>
          <p:spPr bwMode="auto">
            <a:xfrm>
              <a:off x="6169599" y="2063836"/>
              <a:ext cx="590422" cy="144429"/>
            </a:xfrm>
            <a:custGeom>
              <a:avLst/>
              <a:gdLst>
                <a:gd name="T0" fmla="*/ 337 w 372"/>
                <a:gd name="T1" fmla="*/ 2 h 91"/>
                <a:gd name="T2" fmla="*/ 372 w 372"/>
                <a:gd name="T3" fmla="*/ 6 h 91"/>
                <a:gd name="T4" fmla="*/ 340 w 372"/>
                <a:gd name="T5" fmla="*/ 15 h 91"/>
                <a:gd name="T6" fmla="*/ 301 w 372"/>
                <a:gd name="T7" fmla="*/ 19 h 91"/>
                <a:gd name="T8" fmla="*/ 292 w 372"/>
                <a:gd name="T9" fmla="*/ 26 h 91"/>
                <a:gd name="T10" fmla="*/ 244 w 372"/>
                <a:gd name="T11" fmla="*/ 40 h 91"/>
                <a:gd name="T12" fmla="*/ 211 w 372"/>
                <a:gd name="T13" fmla="*/ 46 h 91"/>
                <a:gd name="T14" fmla="*/ 191 w 372"/>
                <a:gd name="T15" fmla="*/ 49 h 91"/>
                <a:gd name="T16" fmla="*/ 183 w 372"/>
                <a:gd name="T17" fmla="*/ 57 h 91"/>
                <a:gd name="T18" fmla="*/ 148 w 372"/>
                <a:gd name="T19" fmla="*/ 66 h 91"/>
                <a:gd name="T20" fmla="*/ 118 w 372"/>
                <a:gd name="T21" fmla="*/ 76 h 91"/>
                <a:gd name="T22" fmla="*/ 135 w 372"/>
                <a:gd name="T23" fmla="*/ 79 h 91"/>
                <a:gd name="T24" fmla="*/ 95 w 372"/>
                <a:gd name="T25" fmla="*/ 91 h 91"/>
                <a:gd name="T26" fmla="*/ 35 w 372"/>
                <a:gd name="T27" fmla="*/ 89 h 91"/>
                <a:gd name="T28" fmla="*/ 0 w 372"/>
                <a:gd name="T29" fmla="*/ 86 h 91"/>
                <a:gd name="T30" fmla="*/ 30 w 372"/>
                <a:gd name="T31" fmla="*/ 77 h 91"/>
                <a:gd name="T32" fmla="*/ 44 w 372"/>
                <a:gd name="T33" fmla="*/ 66 h 91"/>
                <a:gd name="T34" fmla="*/ 61 w 372"/>
                <a:gd name="T35" fmla="*/ 63 h 91"/>
                <a:gd name="T36" fmla="*/ 61 w 372"/>
                <a:gd name="T37" fmla="*/ 55 h 91"/>
                <a:gd name="T38" fmla="*/ 92 w 372"/>
                <a:gd name="T39" fmla="*/ 46 h 91"/>
                <a:gd name="T40" fmla="*/ 87 w 372"/>
                <a:gd name="T41" fmla="*/ 35 h 91"/>
                <a:gd name="T42" fmla="*/ 121 w 372"/>
                <a:gd name="T43" fmla="*/ 37 h 91"/>
                <a:gd name="T44" fmla="*/ 121 w 372"/>
                <a:gd name="T45" fmla="*/ 31 h 91"/>
                <a:gd name="T46" fmla="*/ 70 w 372"/>
                <a:gd name="T47" fmla="*/ 27 h 91"/>
                <a:gd name="T48" fmla="*/ 61 w 372"/>
                <a:gd name="T49" fmla="*/ 19 h 91"/>
                <a:gd name="T50" fmla="*/ 81 w 372"/>
                <a:gd name="T51" fmla="*/ 12 h 91"/>
                <a:gd name="T52" fmla="*/ 116 w 372"/>
                <a:gd name="T53" fmla="*/ 10 h 91"/>
                <a:gd name="T54" fmla="*/ 147 w 372"/>
                <a:gd name="T55" fmla="*/ 6 h 91"/>
                <a:gd name="T56" fmla="*/ 169 w 372"/>
                <a:gd name="T57" fmla="*/ 4 h 91"/>
                <a:gd name="T58" fmla="*/ 204 w 372"/>
                <a:gd name="T59" fmla="*/ 1 h 91"/>
                <a:gd name="T60" fmla="*/ 239 w 372"/>
                <a:gd name="T61" fmla="*/ 1 h 91"/>
                <a:gd name="T62" fmla="*/ 290 w 372"/>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2" h="91">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1" name="Freeform 63"/>
            <p:cNvSpPr/>
            <p:nvPr/>
          </p:nvSpPr>
          <p:spPr bwMode="auto">
            <a:xfrm>
              <a:off x="7882138" y="2970093"/>
              <a:ext cx="103165" cy="61898"/>
            </a:xfrm>
            <a:custGeom>
              <a:avLst/>
              <a:gdLst>
                <a:gd name="T0" fmla="*/ 53 w 65"/>
                <a:gd name="T1" fmla="*/ 6 h 39"/>
                <a:gd name="T2" fmla="*/ 53 w 65"/>
                <a:gd name="T3" fmla="*/ 9 h 39"/>
                <a:gd name="T4" fmla="*/ 51 w 65"/>
                <a:gd name="T5" fmla="*/ 14 h 39"/>
                <a:gd name="T6" fmla="*/ 58 w 65"/>
                <a:gd name="T7" fmla="*/ 18 h 39"/>
                <a:gd name="T8" fmla="*/ 65 w 65"/>
                <a:gd name="T9" fmla="*/ 18 h 39"/>
                <a:gd name="T10" fmla="*/ 65 w 65"/>
                <a:gd name="T11" fmla="*/ 26 h 39"/>
                <a:gd name="T12" fmla="*/ 59 w 65"/>
                <a:gd name="T13" fmla="*/ 29 h 39"/>
                <a:gd name="T14" fmla="*/ 47 w 65"/>
                <a:gd name="T15" fmla="*/ 26 h 39"/>
                <a:gd name="T16" fmla="*/ 44 w 65"/>
                <a:gd name="T17" fmla="*/ 34 h 39"/>
                <a:gd name="T18" fmla="*/ 37 w 65"/>
                <a:gd name="T19" fmla="*/ 35 h 39"/>
                <a:gd name="T20" fmla="*/ 34 w 65"/>
                <a:gd name="T21" fmla="*/ 32 h 39"/>
                <a:gd name="T22" fmla="*/ 26 w 65"/>
                <a:gd name="T23" fmla="*/ 38 h 39"/>
                <a:gd name="T24" fmla="*/ 19 w 65"/>
                <a:gd name="T25" fmla="*/ 39 h 39"/>
                <a:gd name="T26" fmla="*/ 13 w 65"/>
                <a:gd name="T27" fmla="*/ 35 h 39"/>
                <a:gd name="T28" fmla="*/ 7 w 65"/>
                <a:gd name="T29" fmla="*/ 27 h 39"/>
                <a:gd name="T30" fmla="*/ 0 w 65"/>
                <a:gd name="T31" fmla="*/ 30 h 39"/>
                <a:gd name="T32" fmla="*/ 0 w 65"/>
                <a:gd name="T33" fmla="*/ 21 h 39"/>
                <a:gd name="T34" fmla="*/ 11 w 65"/>
                <a:gd name="T35" fmla="*/ 11 h 39"/>
                <a:gd name="T36" fmla="*/ 10 w 65"/>
                <a:gd name="T37" fmla="*/ 6 h 39"/>
                <a:gd name="T38" fmla="*/ 17 w 65"/>
                <a:gd name="T39" fmla="*/ 8 h 39"/>
                <a:gd name="T40" fmla="*/ 21 w 65"/>
                <a:gd name="T41" fmla="*/ 5 h 39"/>
                <a:gd name="T42" fmla="*/ 34 w 65"/>
                <a:gd name="T43" fmla="*/ 5 h 39"/>
                <a:gd name="T44" fmla="*/ 37 w 65"/>
                <a:gd name="T45" fmla="*/ 0 h 39"/>
                <a:gd name="T46" fmla="*/ 53 w 65"/>
                <a:gd name="T47" fmla="*/ 6 h 39"/>
                <a:gd name="T48" fmla="*/ 53 w 65"/>
                <a:gd name="T4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9">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2" name="Freeform 64"/>
            <p:cNvSpPr/>
            <p:nvPr/>
          </p:nvSpPr>
          <p:spPr bwMode="auto">
            <a:xfrm>
              <a:off x="10586649" y="3804928"/>
              <a:ext cx="60312" cy="57137"/>
            </a:xfrm>
            <a:custGeom>
              <a:avLst/>
              <a:gdLst>
                <a:gd name="T0" fmla="*/ 30 w 38"/>
                <a:gd name="T1" fmla="*/ 27 h 36"/>
                <a:gd name="T2" fmla="*/ 18 w 38"/>
                <a:gd name="T3" fmla="*/ 36 h 36"/>
                <a:gd name="T4" fmla="*/ 3 w 38"/>
                <a:gd name="T5" fmla="*/ 30 h 36"/>
                <a:gd name="T6" fmla="*/ 0 w 38"/>
                <a:gd name="T7" fmla="*/ 14 h 36"/>
                <a:gd name="T8" fmla="*/ 7 w 38"/>
                <a:gd name="T9" fmla="*/ 5 h 36"/>
                <a:gd name="T10" fmla="*/ 24 w 38"/>
                <a:gd name="T11" fmla="*/ 0 h 36"/>
                <a:gd name="T12" fmla="*/ 33 w 38"/>
                <a:gd name="T13" fmla="*/ 0 h 36"/>
                <a:gd name="T14" fmla="*/ 38 w 38"/>
                <a:gd name="T15" fmla="*/ 8 h 36"/>
                <a:gd name="T16" fmla="*/ 32 w 38"/>
                <a:gd name="T17" fmla="*/ 16 h 36"/>
                <a:gd name="T18" fmla="*/ 30 w 38"/>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27"/>
                  </a:moveTo>
                  <a:lnTo>
                    <a:pt x="18" y="36"/>
                  </a:lnTo>
                  <a:lnTo>
                    <a:pt x="3" y="30"/>
                  </a:lnTo>
                  <a:lnTo>
                    <a:pt x="0" y="14"/>
                  </a:lnTo>
                  <a:lnTo>
                    <a:pt x="7" y="5"/>
                  </a:lnTo>
                  <a:lnTo>
                    <a:pt x="24" y="0"/>
                  </a:lnTo>
                  <a:lnTo>
                    <a:pt x="33" y="0"/>
                  </a:lnTo>
                  <a:lnTo>
                    <a:pt x="38" y="8"/>
                  </a:lnTo>
                  <a:lnTo>
                    <a:pt x="32" y="16"/>
                  </a:lnTo>
                  <a:lnTo>
                    <a:pt x="30" y="2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4" name="Freeform 66"/>
            <p:cNvSpPr/>
            <p:nvPr/>
          </p:nvSpPr>
          <p:spPr bwMode="auto">
            <a:xfrm>
              <a:off x="7510744" y="4093788"/>
              <a:ext cx="161890" cy="187283"/>
            </a:xfrm>
            <a:custGeom>
              <a:avLst/>
              <a:gdLst>
                <a:gd name="T0" fmla="*/ 54 w 102"/>
                <a:gd name="T1" fmla="*/ 3 h 118"/>
                <a:gd name="T2" fmla="*/ 62 w 102"/>
                <a:gd name="T3" fmla="*/ 6 h 118"/>
                <a:gd name="T4" fmla="*/ 65 w 102"/>
                <a:gd name="T5" fmla="*/ 13 h 118"/>
                <a:gd name="T6" fmla="*/ 72 w 102"/>
                <a:gd name="T7" fmla="*/ 17 h 118"/>
                <a:gd name="T8" fmla="*/ 78 w 102"/>
                <a:gd name="T9" fmla="*/ 12 h 118"/>
                <a:gd name="T10" fmla="*/ 86 w 102"/>
                <a:gd name="T11" fmla="*/ 12 h 118"/>
                <a:gd name="T12" fmla="*/ 97 w 102"/>
                <a:gd name="T13" fmla="*/ 17 h 118"/>
                <a:gd name="T14" fmla="*/ 102 w 102"/>
                <a:gd name="T15" fmla="*/ 43 h 118"/>
                <a:gd name="T16" fmla="*/ 94 w 102"/>
                <a:gd name="T17" fmla="*/ 60 h 118"/>
                <a:gd name="T18" fmla="*/ 90 w 102"/>
                <a:gd name="T19" fmla="*/ 81 h 118"/>
                <a:gd name="T20" fmla="*/ 97 w 102"/>
                <a:gd name="T21" fmla="*/ 98 h 118"/>
                <a:gd name="T22" fmla="*/ 97 w 102"/>
                <a:gd name="T23" fmla="*/ 105 h 118"/>
                <a:gd name="T24" fmla="*/ 88 w 102"/>
                <a:gd name="T25" fmla="*/ 105 h 118"/>
                <a:gd name="T26" fmla="*/ 77 w 102"/>
                <a:gd name="T27" fmla="*/ 101 h 118"/>
                <a:gd name="T28" fmla="*/ 66 w 102"/>
                <a:gd name="T29" fmla="*/ 101 h 118"/>
                <a:gd name="T30" fmla="*/ 46 w 102"/>
                <a:gd name="T31" fmla="*/ 105 h 118"/>
                <a:gd name="T32" fmla="*/ 35 w 102"/>
                <a:gd name="T33" fmla="*/ 110 h 118"/>
                <a:gd name="T34" fmla="*/ 18 w 102"/>
                <a:gd name="T35" fmla="*/ 118 h 118"/>
                <a:gd name="T36" fmla="*/ 15 w 102"/>
                <a:gd name="T37" fmla="*/ 117 h 118"/>
                <a:gd name="T38" fmla="*/ 16 w 102"/>
                <a:gd name="T39" fmla="*/ 101 h 118"/>
                <a:gd name="T40" fmla="*/ 18 w 102"/>
                <a:gd name="T41" fmla="*/ 99 h 118"/>
                <a:gd name="T42" fmla="*/ 17 w 102"/>
                <a:gd name="T43" fmla="*/ 92 h 118"/>
                <a:gd name="T44" fmla="*/ 10 w 102"/>
                <a:gd name="T45" fmla="*/ 83 h 118"/>
                <a:gd name="T46" fmla="*/ 5 w 102"/>
                <a:gd name="T47" fmla="*/ 82 h 118"/>
                <a:gd name="T48" fmla="*/ 0 w 102"/>
                <a:gd name="T49" fmla="*/ 77 h 118"/>
                <a:gd name="T50" fmla="*/ 4 w 102"/>
                <a:gd name="T51" fmla="*/ 69 h 118"/>
                <a:gd name="T52" fmla="*/ 3 w 102"/>
                <a:gd name="T53" fmla="*/ 59 h 118"/>
                <a:gd name="T54" fmla="*/ 3 w 102"/>
                <a:gd name="T55" fmla="*/ 54 h 118"/>
                <a:gd name="T56" fmla="*/ 6 w 102"/>
                <a:gd name="T57" fmla="*/ 54 h 118"/>
                <a:gd name="T58" fmla="*/ 7 w 102"/>
                <a:gd name="T59" fmla="*/ 46 h 118"/>
                <a:gd name="T60" fmla="*/ 6 w 102"/>
                <a:gd name="T61" fmla="*/ 42 h 118"/>
                <a:gd name="T62" fmla="*/ 7 w 102"/>
                <a:gd name="T63" fmla="*/ 39 h 118"/>
                <a:gd name="T64" fmla="*/ 13 w 102"/>
                <a:gd name="T65" fmla="*/ 37 h 118"/>
                <a:gd name="T66" fmla="*/ 9 w 102"/>
                <a:gd name="T67" fmla="*/ 21 h 118"/>
                <a:gd name="T68" fmla="*/ 6 w 102"/>
                <a:gd name="T69" fmla="*/ 14 h 118"/>
                <a:gd name="T70" fmla="*/ 7 w 102"/>
                <a:gd name="T71" fmla="*/ 7 h 118"/>
                <a:gd name="T72" fmla="*/ 10 w 102"/>
                <a:gd name="T73" fmla="*/ 6 h 118"/>
                <a:gd name="T74" fmla="*/ 12 w 102"/>
                <a:gd name="T75" fmla="*/ 4 h 118"/>
                <a:gd name="T76" fmla="*/ 17 w 102"/>
                <a:gd name="T77" fmla="*/ 7 h 118"/>
                <a:gd name="T78" fmla="*/ 30 w 102"/>
                <a:gd name="T79" fmla="*/ 7 h 118"/>
                <a:gd name="T80" fmla="*/ 33 w 102"/>
                <a:gd name="T81" fmla="*/ 2 h 118"/>
                <a:gd name="T82" fmla="*/ 36 w 102"/>
                <a:gd name="T83" fmla="*/ 2 h 118"/>
                <a:gd name="T84" fmla="*/ 40 w 102"/>
                <a:gd name="T85" fmla="*/ 0 h 118"/>
                <a:gd name="T86" fmla="*/ 43 w 102"/>
                <a:gd name="T87" fmla="*/ 8 h 118"/>
                <a:gd name="T88" fmla="*/ 47 w 102"/>
                <a:gd name="T89" fmla="*/ 6 h 118"/>
                <a:gd name="T90" fmla="*/ 54 w 102"/>
                <a:gd name="T9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18">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5" name="Freeform 67"/>
            <p:cNvSpPr/>
            <p:nvPr/>
          </p:nvSpPr>
          <p:spPr bwMode="auto">
            <a:xfrm>
              <a:off x="7966258" y="4022367"/>
              <a:ext cx="199981" cy="336473"/>
            </a:xfrm>
            <a:custGeom>
              <a:avLst/>
              <a:gdLst>
                <a:gd name="T0" fmla="*/ 113 w 126"/>
                <a:gd name="T1" fmla="*/ 104 h 212"/>
                <a:gd name="T2" fmla="*/ 105 w 126"/>
                <a:gd name="T3" fmla="*/ 123 h 212"/>
                <a:gd name="T4" fmla="*/ 101 w 126"/>
                <a:gd name="T5" fmla="*/ 126 h 212"/>
                <a:gd name="T6" fmla="*/ 100 w 126"/>
                <a:gd name="T7" fmla="*/ 141 h 212"/>
                <a:gd name="T8" fmla="*/ 101 w 126"/>
                <a:gd name="T9" fmla="*/ 149 h 212"/>
                <a:gd name="T10" fmla="*/ 100 w 126"/>
                <a:gd name="T11" fmla="*/ 155 h 212"/>
                <a:gd name="T12" fmla="*/ 108 w 126"/>
                <a:gd name="T13" fmla="*/ 165 h 212"/>
                <a:gd name="T14" fmla="*/ 109 w 126"/>
                <a:gd name="T15" fmla="*/ 171 h 212"/>
                <a:gd name="T16" fmla="*/ 115 w 126"/>
                <a:gd name="T17" fmla="*/ 182 h 212"/>
                <a:gd name="T18" fmla="*/ 124 w 126"/>
                <a:gd name="T19" fmla="*/ 188 h 212"/>
                <a:gd name="T20" fmla="*/ 124 w 126"/>
                <a:gd name="T21" fmla="*/ 197 h 212"/>
                <a:gd name="T22" fmla="*/ 126 w 126"/>
                <a:gd name="T23" fmla="*/ 202 h 212"/>
                <a:gd name="T24" fmla="*/ 125 w 126"/>
                <a:gd name="T25" fmla="*/ 212 h 212"/>
                <a:gd name="T26" fmla="*/ 112 w 126"/>
                <a:gd name="T27" fmla="*/ 208 h 212"/>
                <a:gd name="T28" fmla="*/ 98 w 126"/>
                <a:gd name="T29" fmla="*/ 203 h 212"/>
                <a:gd name="T30" fmla="*/ 77 w 126"/>
                <a:gd name="T31" fmla="*/ 202 h 212"/>
                <a:gd name="T32" fmla="*/ 75 w 126"/>
                <a:gd name="T33" fmla="*/ 201 h 212"/>
                <a:gd name="T34" fmla="*/ 65 w 126"/>
                <a:gd name="T35" fmla="*/ 203 h 212"/>
                <a:gd name="T36" fmla="*/ 55 w 126"/>
                <a:gd name="T37" fmla="*/ 201 h 212"/>
                <a:gd name="T38" fmla="*/ 47 w 126"/>
                <a:gd name="T39" fmla="*/ 202 h 212"/>
                <a:gd name="T40" fmla="*/ 19 w 126"/>
                <a:gd name="T41" fmla="*/ 202 h 212"/>
                <a:gd name="T42" fmla="*/ 22 w 126"/>
                <a:gd name="T43" fmla="*/ 186 h 212"/>
                <a:gd name="T44" fmla="*/ 15 w 126"/>
                <a:gd name="T45" fmla="*/ 174 h 212"/>
                <a:gd name="T46" fmla="*/ 7 w 126"/>
                <a:gd name="T47" fmla="*/ 171 h 212"/>
                <a:gd name="T48" fmla="*/ 4 w 126"/>
                <a:gd name="T49" fmla="*/ 163 h 212"/>
                <a:gd name="T50" fmla="*/ 0 w 126"/>
                <a:gd name="T51" fmla="*/ 160 h 212"/>
                <a:gd name="T52" fmla="*/ 0 w 126"/>
                <a:gd name="T53" fmla="*/ 154 h 212"/>
                <a:gd name="T54" fmla="*/ 4 w 126"/>
                <a:gd name="T55" fmla="*/ 140 h 212"/>
                <a:gd name="T56" fmla="*/ 12 w 126"/>
                <a:gd name="T57" fmla="*/ 123 h 212"/>
                <a:gd name="T58" fmla="*/ 17 w 126"/>
                <a:gd name="T59" fmla="*/ 123 h 212"/>
                <a:gd name="T60" fmla="*/ 27 w 126"/>
                <a:gd name="T61" fmla="*/ 111 h 212"/>
                <a:gd name="T62" fmla="*/ 33 w 126"/>
                <a:gd name="T63" fmla="*/ 111 h 212"/>
                <a:gd name="T64" fmla="*/ 43 w 126"/>
                <a:gd name="T65" fmla="*/ 119 h 212"/>
                <a:gd name="T66" fmla="*/ 54 w 126"/>
                <a:gd name="T67" fmla="*/ 112 h 212"/>
                <a:gd name="T68" fmla="*/ 55 w 126"/>
                <a:gd name="T69" fmla="*/ 104 h 212"/>
                <a:gd name="T70" fmla="*/ 59 w 126"/>
                <a:gd name="T71" fmla="*/ 97 h 212"/>
                <a:gd name="T72" fmla="*/ 62 w 126"/>
                <a:gd name="T73" fmla="*/ 87 h 212"/>
                <a:gd name="T74" fmla="*/ 71 w 126"/>
                <a:gd name="T75" fmla="*/ 80 h 212"/>
                <a:gd name="T76" fmla="*/ 74 w 126"/>
                <a:gd name="T77" fmla="*/ 66 h 212"/>
                <a:gd name="T78" fmla="*/ 78 w 126"/>
                <a:gd name="T79" fmla="*/ 62 h 212"/>
                <a:gd name="T80" fmla="*/ 80 w 126"/>
                <a:gd name="T81" fmla="*/ 51 h 212"/>
                <a:gd name="T82" fmla="*/ 84 w 126"/>
                <a:gd name="T83" fmla="*/ 40 h 212"/>
                <a:gd name="T84" fmla="*/ 98 w 126"/>
                <a:gd name="T85" fmla="*/ 25 h 212"/>
                <a:gd name="T86" fmla="*/ 99 w 126"/>
                <a:gd name="T87" fmla="*/ 19 h 212"/>
                <a:gd name="T88" fmla="*/ 101 w 126"/>
                <a:gd name="T89" fmla="*/ 15 h 212"/>
                <a:gd name="T90" fmla="*/ 94 w 126"/>
                <a:gd name="T91" fmla="*/ 8 h 212"/>
                <a:gd name="T92" fmla="*/ 95 w 126"/>
                <a:gd name="T93" fmla="*/ 1 h 212"/>
                <a:gd name="T94" fmla="*/ 99 w 126"/>
                <a:gd name="T95" fmla="*/ 0 h 212"/>
                <a:gd name="T96" fmla="*/ 106 w 126"/>
                <a:gd name="T97" fmla="*/ 13 h 212"/>
                <a:gd name="T98" fmla="*/ 107 w 126"/>
                <a:gd name="T99" fmla="*/ 25 h 212"/>
                <a:gd name="T100" fmla="*/ 107 w 126"/>
                <a:gd name="T101" fmla="*/ 38 h 212"/>
                <a:gd name="T102" fmla="*/ 116 w 126"/>
                <a:gd name="T103" fmla="*/ 55 h 212"/>
                <a:gd name="T104" fmla="*/ 107 w 126"/>
                <a:gd name="T105" fmla="*/ 55 h 212"/>
                <a:gd name="T106" fmla="*/ 102 w 126"/>
                <a:gd name="T107" fmla="*/ 56 h 212"/>
                <a:gd name="T108" fmla="*/ 94 w 126"/>
                <a:gd name="T109" fmla="*/ 54 h 212"/>
                <a:gd name="T110" fmla="*/ 90 w 126"/>
                <a:gd name="T111" fmla="*/ 63 h 212"/>
                <a:gd name="T112" fmla="*/ 101 w 126"/>
                <a:gd name="T113" fmla="*/ 74 h 212"/>
                <a:gd name="T114" fmla="*/ 108 w 126"/>
                <a:gd name="T115" fmla="*/ 78 h 212"/>
                <a:gd name="T116" fmla="*/ 110 w 126"/>
                <a:gd name="T117" fmla="*/ 86 h 212"/>
                <a:gd name="T118" fmla="*/ 115 w 126"/>
                <a:gd name="T119" fmla="*/ 99 h 212"/>
                <a:gd name="T120" fmla="*/ 113 w 126"/>
                <a:gd name="T121" fmla="*/ 104 h 212"/>
                <a:gd name="T122" fmla="*/ 113 w 126"/>
                <a:gd name="T123" fmla="*/ 1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6" name="Freeform 68"/>
            <p:cNvSpPr/>
            <p:nvPr/>
          </p:nvSpPr>
          <p:spPr bwMode="auto">
            <a:xfrm>
              <a:off x="8063074" y="4252502"/>
              <a:ext cx="506302" cy="558673"/>
            </a:xfrm>
            <a:custGeom>
              <a:avLst/>
              <a:gdLst>
                <a:gd name="T0" fmla="*/ 265 w 319"/>
                <a:gd name="T1" fmla="*/ 16 h 352"/>
                <a:gd name="T2" fmla="*/ 278 w 319"/>
                <a:gd name="T3" fmla="*/ 15 h 352"/>
                <a:gd name="T4" fmla="*/ 294 w 319"/>
                <a:gd name="T5" fmla="*/ 12 h 352"/>
                <a:gd name="T6" fmla="*/ 314 w 319"/>
                <a:gd name="T7" fmla="*/ 33 h 352"/>
                <a:gd name="T8" fmla="*/ 319 w 319"/>
                <a:gd name="T9" fmla="*/ 58 h 352"/>
                <a:gd name="T10" fmla="*/ 308 w 319"/>
                <a:gd name="T11" fmla="*/ 70 h 352"/>
                <a:gd name="T12" fmla="*/ 298 w 319"/>
                <a:gd name="T13" fmla="*/ 89 h 352"/>
                <a:gd name="T14" fmla="*/ 293 w 319"/>
                <a:gd name="T15" fmla="*/ 111 h 352"/>
                <a:gd name="T16" fmla="*/ 288 w 319"/>
                <a:gd name="T17" fmla="*/ 131 h 352"/>
                <a:gd name="T18" fmla="*/ 285 w 319"/>
                <a:gd name="T19" fmla="*/ 143 h 352"/>
                <a:gd name="T20" fmla="*/ 288 w 319"/>
                <a:gd name="T21" fmla="*/ 163 h 352"/>
                <a:gd name="T22" fmla="*/ 284 w 319"/>
                <a:gd name="T23" fmla="*/ 196 h 352"/>
                <a:gd name="T24" fmla="*/ 285 w 319"/>
                <a:gd name="T25" fmla="*/ 215 h 352"/>
                <a:gd name="T26" fmla="*/ 301 w 319"/>
                <a:gd name="T27" fmla="*/ 239 h 352"/>
                <a:gd name="T28" fmla="*/ 308 w 319"/>
                <a:gd name="T29" fmla="*/ 255 h 352"/>
                <a:gd name="T30" fmla="*/ 305 w 319"/>
                <a:gd name="T31" fmla="*/ 257 h 352"/>
                <a:gd name="T32" fmla="*/ 277 w 319"/>
                <a:gd name="T33" fmla="*/ 262 h 352"/>
                <a:gd name="T34" fmla="*/ 276 w 319"/>
                <a:gd name="T35" fmla="*/ 283 h 352"/>
                <a:gd name="T36" fmla="*/ 270 w 319"/>
                <a:gd name="T37" fmla="*/ 324 h 352"/>
                <a:gd name="T38" fmla="*/ 285 w 319"/>
                <a:gd name="T39" fmla="*/ 335 h 352"/>
                <a:gd name="T40" fmla="*/ 291 w 319"/>
                <a:gd name="T41" fmla="*/ 352 h 352"/>
                <a:gd name="T42" fmla="*/ 272 w 319"/>
                <a:gd name="T43" fmla="*/ 342 h 352"/>
                <a:gd name="T44" fmla="*/ 253 w 319"/>
                <a:gd name="T45" fmla="*/ 331 h 352"/>
                <a:gd name="T46" fmla="*/ 239 w 319"/>
                <a:gd name="T47" fmla="*/ 327 h 352"/>
                <a:gd name="T48" fmla="*/ 220 w 319"/>
                <a:gd name="T49" fmla="*/ 315 h 352"/>
                <a:gd name="T50" fmla="*/ 202 w 319"/>
                <a:gd name="T51" fmla="*/ 314 h 352"/>
                <a:gd name="T52" fmla="*/ 196 w 319"/>
                <a:gd name="T53" fmla="*/ 308 h 352"/>
                <a:gd name="T54" fmla="*/ 177 w 319"/>
                <a:gd name="T55" fmla="*/ 309 h 352"/>
                <a:gd name="T56" fmla="*/ 166 w 319"/>
                <a:gd name="T57" fmla="*/ 311 h 352"/>
                <a:gd name="T58" fmla="*/ 162 w 319"/>
                <a:gd name="T59" fmla="*/ 281 h 352"/>
                <a:gd name="T60" fmla="*/ 164 w 319"/>
                <a:gd name="T61" fmla="*/ 258 h 352"/>
                <a:gd name="T62" fmla="*/ 160 w 319"/>
                <a:gd name="T63" fmla="*/ 238 h 352"/>
                <a:gd name="T64" fmla="*/ 142 w 319"/>
                <a:gd name="T65" fmla="*/ 232 h 352"/>
                <a:gd name="T66" fmla="*/ 132 w 319"/>
                <a:gd name="T67" fmla="*/ 235 h 352"/>
                <a:gd name="T68" fmla="*/ 117 w 319"/>
                <a:gd name="T69" fmla="*/ 247 h 352"/>
                <a:gd name="T70" fmla="*/ 105 w 319"/>
                <a:gd name="T71" fmla="*/ 249 h 352"/>
                <a:gd name="T72" fmla="*/ 88 w 319"/>
                <a:gd name="T73" fmla="*/ 253 h 352"/>
                <a:gd name="T74" fmla="*/ 79 w 319"/>
                <a:gd name="T75" fmla="*/ 238 h 352"/>
                <a:gd name="T76" fmla="*/ 70 w 319"/>
                <a:gd name="T77" fmla="*/ 212 h 352"/>
                <a:gd name="T78" fmla="*/ 14 w 319"/>
                <a:gd name="T79" fmla="*/ 214 h 352"/>
                <a:gd name="T80" fmla="*/ 3 w 319"/>
                <a:gd name="T81" fmla="*/ 216 h 352"/>
                <a:gd name="T82" fmla="*/ 5 w 319"/>
                <a:gd name="T83" fmla="*/ 208 h 352"/>
                <a:gd name="T84" fmla="*/ 8 w 319"/>
                <a:gd name="T85" fmla="*/ 195 h 352"/>
                <a:gd name="T86" fmla="*/ 19 w 319"/>
                <a:gd name="T87" fmla="*/ 193 h 352"/>
                <a:gd name="T88" fmla="*/ 34 w 319"/>
                <a:gd name="T89" fmla="*/ 186 h 352"/>
                <a:gd name="T90" fmla="*/ 41 w 319"/>
                <a:gd name="T91" fmla="*/ 195 h 352"/>
                <a:gd name="T92" fmla="*/ 60 w 319"/>
                <a:gd name="T93" fmla="*/ 173 h 352"/>
                <a:gd name="T94" fmla="*/ 65 w 319"/>
                <a:gd name="T95" fmla="*/ 152 h 352"/>
                <a:gd name="T96" fmla="*/ 80 w 319"/>
                <a:gd name="T97" fmla="*/ 123 h 352"/>
                <a:gd name="T98" fmla="*/ 93 w 319"/>
                <a:gd name="T99" fmla="*/ 108 h 352"/>
                <a:gd name="T100" fmla="*/ 96 w 319"/>
                <a:gd name="T101" fmla="*/ 95 h 352"/>
                <a:gd name="T102" fmla="*/ 97 w 319"/>
                <a:gd name="T103" fmla="*/ 66 h 352"/>
                <a:gd name="T104" fmla="*/ 105 w 319"/>
                <a:gd name="T105" fmla="*/ 45 h 352"/>
                <a:gd name="T106" fmla="*/ 108 w 319"/>
                <a:gd name="T107" fmla="*/ 20 h 352"/>
                <a:gd name="T108" fmla="*/ 123 w 319"/>
                <a:gd name="T109" fmla="*/ 4 h 352"/>
                <a:gd name="T110" fmla="*/ 148 w 319"/>
                <a:gd name="T111" fmla="*/ 18 h 352"/>
                <a:gd name="T112" fmla="*/ 172 w 319"/>
                <a:gd name="T113" fmla="*/ 23 h 352"/>
                <a:gd name="T114" fmla="*/ 180 w 319"/>
                <a:gd name="T115" fmla="*/ 10 h 352"/>
                <a:gd name="T116" fmla="*/ 205 w 319"/>
                <a:gd name="T117" fmla="*/ 3 h 352"/>
                <a:gd name="T118" fmla="*/ 217 w 319"/>
                <a:gd name="T119" fmla="*/ 6 h 352"/>
                <a:gd name="T120" fmla="*/ 226 w 319"/>
                <a:gd name="T121" fmla="*/ 0 h 352"/>
                <a:gd name="T122" fmla="*/ 250 w 319"/>
                <a:gd name="T123" fmla="*/ 3 h 352"/>
                <a:gd name="T124" fmla="*/ 255 w 319"/>
                <a:gd name="T125" fmla="*/ 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352">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7" name="Freeform 69"/>
            <p:cNvSpPr/>
            <p:nvPr/>
          </p:nvSpPr>
          <p:spPr bwMode="auto">
            <a:xfrm>
              <a:off x="8036093" y="4298528"/>
              <a:ext cx="195219" cy="265052"/>
            </a:xfrm>
            <a:custGeom>
              <a:avLst/>
              <a:gdLst>
                <a:gd name="T0" fmla="*/ 123 w 123"/>
                <a:gd name="T1" fmla="*/ 4 h 167"/>
                <a:gd name="T2" fmla="*/ 122 w 123"/>
                <a:gd name="T3" fmla="*/ 16 h 167"/>
                <a:gd name="T4" fmla="*/ 117 w 123"/>
                <a:gd name="T5" fmla="*/ 26 h 167"/>
                <a:gd name="T6" fmla="*/ 114 w 123"/>
                <a:gd name="T7" fmla="*/ 37 h 167"/>
                <a:gd name="T8" fmla="*/ 111 w 123"/>
                <a:gd name="T9" fmla="*/ 54 h 167"/>
                <a:gd name="T10" fmla="*/ 113 w 123"/>
                <a:gd name="T11" fmla="*/ 66 h 167"/>
                <a:gd name="T12" fmla="*/ 110 w 123"/>
                <a:gd name="T13" fmla="*/ 72 h 167"/>
                <a:gd name="T14" fmla="*/ 110 w 123"/>
                <a:gd name="T15" fmla="*/ 79 h 167"/>
                <a:gd name="T16" fmla="*/ 108 w 123"/>
                <a:gd name="T17" fmla="*/ 85 h 167"/>
                <a:gd name="T18" fmla="*/ 97 w 123"/>
                <a:gd name="T19" fmla="*/ 94 h 167"/>
                <a:gd name="T20" fmla="*/ 89 w 123"/>
                <a:gd name="T21" fmla="*/ 104 h 167"/>
                <a:gd name="T22" fmla="*/ 82 w 123"/>
                <a:gd name="T23" fmla="*/ 123 h 167"/>
                <a:gd name="T24" fmla="*/ 82 w 123"/>
                <a:gd name="T25" fmla="*/ 138 h 167"/>
                <a:gd name="T26" fmla="*/ 77 w 123"/>
                <a:gd name="T27" fmla="*/ 144 h 167"/>
                <a:gd name="T28" fmla="*/ 68 w 123"/>
                <a:gd name="T29" fmla="*/ 154 h 167"/>
                <a:gd name="T30" fmla="*/ 58 w 123"/>
                <a:gd name="T31" fmla="*/ 166 h 167"/>
                <a:gd name="T32" fmla="*/ 51 w 123"/>
                <a:gd name="T33" fmla="*/ 162 h 167"/>
                <a:gd name="T34" fmla="*/ 51 w 123"/>
                <a:gd name="T35" fmla="*/ 157 h 167"/>
                <a:gd name="T36" fmla="*/ 42 w 123"/>
                <a:gd name="T37" fmla="*/ 157 h 167"/>
                <a:gd name="T38" fmla="*/ 36 w 123"/>
                <a:gd name="T39" fmla="*/ 164 h 167"/>
                <a:gd name="T40" fmla="*/ 31 w 123"/>
                <a:gd name="T41" fmla="*/ 162 h 167"/>
                <a:gd name="T42" fmla="*/ 25 w 123"/>
                <a:gd name="T43" fmla="*/ 155 h 167"/>
                <a:gd name="T44" fmla="*/ 20 w 123"/>
                <a:gd name="T45" fmla="*/ 159 h 167"/>
                <a:gd name="T46" fmla="*/ 13 w 123"/>
                <a:gd name="T47" fmla="*/ 167 h 167"/>
                <a:gd name="T48" fmla="*/ 0 w 123"/>
                <a:gd name="T49" fmla="*/ 147 h 167"/>
                <a:gd name="T50" fmla="*/ 12 w 123"/>
                <a:gd name="T51" fmla="*/ 136 h 167"/>
                <a:gd name="T52" fmla="*/ 6 w 123"/>
                <a:gd name="T53" fmla="*/ 123 h 167"/>
                <a:gd name="T54" fmla="*/ 12 w 123"/>
                <a:gd name="T55" fmla="*/ 119 h 167"/>
                <a:gd name="T56" fmla="*/ 23 w 123"/>
                <a:gd name="T57" fmla="*/ 117 h 167"/>
                <a:gd name="T58" fmla="*/ 24 w 123"/>
                <a:gd name="T59" fmla="*/ 108 h 167"/>
                <a:gd name="T60" fmla="*/ 34 w 123"/>
                <a:gd name="T61" fmla="*/ 117 h 167"/>
                <a:gd name="T62" fmla="*/ 48 w 123"/>
                <a:gd name="T63" fmla="*/ 118 h 167"/>
                <a:gd name="T64" fmla="*/ 54 w 123"/>
                <a:gd name="T65" fmla="*/ 109 h 167"/>
                <a:gd name="T66" fmla="*/ 55 w 123"/>
                <a:gd name="T67" fmla="*/ 97 h 167"/>
                <a:gd name="T68" fmla="*/ 54 w 123"/>
                <a:gd name="T69" fmla="*/ 82 h 167"/>
                <a:gd name="T70" fmla="*/ 45 w 123"/>
                <a:gd name="T71" fmla="*/ 70 h 167"/>
                <a:gd name="T72" fmla="*/ 53 w 123"/>
                <a:gd name="T73" fmla="*/ 48 h 167"/>
                <a:gd name="T74" fmla="*/ 49 w 123"/>
                <a:gd name="T75" fmla="*/ 45 h 167"/>
                <a:gd name="T76" fmla="*/ 37 w 123"/>
                <a:gd name="T77" fmla="*/ 46 h 167"/>
                <a:gd name="T78" fmla="*/ 31 w 123"/>
                <a:gd name="T79" fmla="*/ 36 h 167"/>
                <a:gd name="T80" fmla="*/ 33 w 123"/>
                <a:gd name="T81" fmla="*/ 28 h 167"/>
                <a:gd name="T82" fmla="*/ 54 w 123"/>
                <a:gd name="T83" fmla="*/ 29 h 167"/>
                <a:gd name="T84" fmla="*/ 68 w 123"/>
                <a:gd name="T85" fmla="*/ 34 h 167"/>
                <a:gd name="T86" fmla="*/ 81 w 123"/>
                <a:gd name="T87" fmla="*/ 38 h 167"/>
                <a:gd name="T88" fmla="*/ 82 w 123"/>
                <a:gd name="T89" fmla="*/ 28 h 167"/>
                <a:gd name="T90" fmla="*/ 91 w 123"/>
                <a:gd name="T91" fmla="*/ 10 h 167"/>
                <a:gd name="T92" fmla="*/ 101 w 123"/>
                <a:gd name="T93" fmla="*/ 0 h 167"/>
                <a:gd name="T94" fmla="*/ 112 w 123"/>
                <a:gd name="T95" fmla="*/ 3 h 167"/>
                <a:gd name="T96" fmla="*/ 123 w 123"/>
                <a:gd name="T97" fmla="*/ 4 h 167"/>
                <a:gd name="T98" fmla="*/ 123 w 123"/>
                <a:gd name="T99" fmla="*/ 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167">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8" name="Freeform 70"/>
            <p:cNvSpPr/>
            <p:nvPr/>
          </p:nvSpPr>
          <p:spPr bwMode="auto">
            <a:xfrm>
              <a:off x="5634727" y="4035063"/>
              <a:ext cx="323780" cy="506297"/>
            </a:xfrm>
            <a:custGeom>
              <a:avLst/>
              <a:gdLst>
                <a:gd name="T0" fmla="*/ 125 w 204"/>
                <a:gd name="T1" fmla="*/ 16 h 319"/>
                <a:gd name="T2" fmla="*/ 113 w 204"/>
                <a:gd name="T3" fmla="*/ 31 h 319"/>
                <a:gd name="T4" fmla="*/ 105 w 204"/>
                <a:gd name="T5" fmla="*/ 52 h 319"/>
                <a:gd name="T6" fmla="*/ 109 w 204"/>
                <a:gd name="T7" fmla="*/ 64 h 319"/>
                <a:gd name="T8" fmla="*/ 114 w 204"/>
                <a:gd name="T9" fmla="*/ 78 h 319"/>
                <a:gd name="T10" fmla="*/ 113 w 204"/>
                <a:gd name="T11" fmla="*/ 92 h 319"/>
                <a:gd name="T12" fmla="*/ 117 w 204"/>
                <a:gd name="T13" fmla="*/ 98 h 319"/>
                <a:gd name="T14" fmla="*/ 142 w 204"/>
                <a:gd name="T15" fmla="*/ 102 h 319"/>
                <a:gd name="T16" fmla="*/ 164 w 204"/>
                <a:gd name="T17" fmla="*/ 121 h 319"/>
                <a:gd name="T18" fmla="*/ 182 w 204"/>
                <a:gd name="T19" fmla="*/ 120 h 319"/>
                <a:gd name="T20" fmla="*/ 198 w 204"/>
                <a:gd name="T21" fmla="*/ 121 h 319"/>
                <a:gd name="T22" fmla="*/ 190 w 204"/>
                <a:gd name="T23" fmla="*/ 138 h 319"/>
                <a:gd name="T24" fmla="*/ 192 w 204"/>
                <a:gd name="T25" fmla="*/ 164 h 319"/>
                <a:gd name="T26" fmla="*/ 197 w 204"/>
                <a:gd name="T27" fmla="*/ 174 h 319"/>
                <a:gd name="T28" fmla="*/ 194 w 204"/>
                <a:gd name="T29" fmla="*/ 187 h 319"/>
                <a:gd name="T30" fmla="*/ 204 w 204"/>
                <a:gd name="T31" fmla="*/ 213 h 319"/>
                <a:gd name="T32" fmla="*/ 197 w 204"/>
                <a:gd name="T33" fmla="*/ 204 h 319"/>
                <a:gd name="T34" fmla="*/ 187 w 204"/>
                <a:gd name="T35" fmla="*/ 205 h 319"/>
                <a:gd name="T36" fmla="*/ 154 w 204"/>
                <a:gd name="T37" fmla="*/ 216 h 319"/>
                <a:gd name="T38" fmla="*/ 164 w 204"/>
                <a:gd name="T39" fmla="*/ 226 h 319"/>
                <a:gd name="T40" fmla="*/ 151 w 204"/>
                <a:gd name="T41" fmla="*/ 226 h 319"/>
                <a:gd name="T42" fmla="*/ 158 w 204"/>
                <a:gd name="T43" fmla="*/ 248 h 319"/>
                <a:gd name="T44" fmla="*/ 161 w 204"/>
                <a:gd name="T45" fmla="*/ 266 h 319"/>
                <a:gd name="T46" fmla="*/ 145 w 204"/>
                <a:gd name="T47" fmla="*/ 309 h 319"/>
                <a:gd name="T48" fmla="*/ 151 w 204"/>
                <a:gd name="T49" fmla="*/ 289 h 319"/>
                <a:gd name="T50" fmla="*/ 127 w 204"/>
                <a:gd name="T51" fmla="*/ 282 h 319"/>
                <a:gd name="T52" fmla="*/ 113 w 204"/>
                <a:gd name="T53" fmla="*/ 283 h 319"/>
                <a:gd name="T54" fmla="*/ 90 w 204"/>
                <a:gd name="T55" fmla="*/ 261 h 319"/>
                <a:gd name="T56" fmla="*/ 76 w 204"/>
                <a:gd name="T57" fmla="*/ 247 h 319"/>
                <a:gd name="T58" fmla="*/ 61 w 204"/>
                <a:gd name="T59" fmla="*/ 240 h 319"/>
                <a:gd name="T60" fmla="*/ 45 w 204"/>
                <a:gd name="T61" fmla="*/ 229 h 319"/>
                <a:gd name="T62" fmla="*/ 27 w 204"/>
                <a:gd name="T63" fmla="*/ 229 h 319"/>
                <a:gd name="T64" fmla="*/ 19 w 204"/>
                <a:gd name="T65" fmla="*/ 221 h 319"/>
                <a:gd name="T66" fmla="*/ 0 w 204"/>
                <a:gd name="T67" fmla="*/ 205 h 319"/>
                <a:gd name="T68" fmla="*/ 6 w 204"/>
                <a:gd name="T69" fmla="*/ 194 h 319"/>
                <a:gd name="T70" fmla="*/ 19 w 204"/>
                <a:gd name="T71" fmla="*/ 186 h 319"/>
                <a:gd name="T72" fmla="*/ 33 w 204"/>
                <a:gd name="T73" fmla="*/ 163 h 319"/>
                <a:gd name="T74" fmla="*/ 30 w 204"/>
                <a:gd name="T75" fmla="*/ 149 h 319"/>
                <a:gd name="T76" fmla="*/ 30 w 204"/>
                <a:gd name="T77" fmla="*/ 126 h 319"/>
                <a:gd name="T78" fmla="*/ 22 w 204"/>
                <a:gd name="T79" fmla="*/ 100 h 319"/>
                <a:gd name="T80" fmla="*/ 30 w 204"/>
                <a:gd name="T81" fmla="*/ 92 h 319"/>
                <a:gd name="T82" fmla="*/ 30 w 204"/>
                <a:gd name="T83" fmla="*/ 75 h 319"/>
                <a:gd name="T84" fmla="*/ 41 w 204"/>
                <a:gd name="T85" fmla="*/ 73 h 319"/>
                <a:gd name="T86" fmla="*/ 61 w 204"/>
                <a:gd name="T87" fmla="*/ 58 h 319"/>
                <a:gd name="T88" fmla="*/ 65 w 204"/>
                <a:gd name="T89" fmla="*/ 35 h 319"/>
                <a:gd name="T90" fmla="*/ 86 w 204"/>
                <a:gd name="T91" fmla="*/ 26 h 319"/>
                <a:gd name="T92" fmla="*/ 101 w 204"/>
                <a:gd name="T93" fmla="*/ 23 h 319"/>
                <a:gd name="T94" fmla="*/ 121 w 204"/>
                <a:gd name="T95" fmla="*/ 9 h 319"/>
                <a:gd name="T96" fmla="*/ 136 w 204"/>
                <a:gd name="T97" fmla="*/ 2 h 319"/>
                <a:gd name="T98" fmla="*/ 136 w 204"/>
                <a:gd name="T99" fmla="*/ 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4" h="319">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9" name="Freeform 71"/>
            <p:cNvSpPr/>
            <p:nvPr/>
          </p:nvSpPr>
          <p:spPr bwMode="auto">
            <a:xfrm>
              <a:off x="5461729" y="4071568"/>
              <a:ext cx="87293" cy="90466"/>
            </a:xfrm>
            <a:custGeom>
              <a:avLst/>
              <a:gdLst>
                <a:gd name="T0" fmla="*/ 38 w 55"/>
                <a:gd name="T1" fmla="*/ 6 h 57"/>
                <a:gd name="T2" fmla="*/ 42 w 55"/>
                <a:gd name="T3" fmla="*/ 16 h 57"/>
                <a:gd name="T4" fmla="*/ 48 w 55"/>
                <a:gd name="T5" fmla="*/ 24 h 57"/>
                <a:gd name="T6" fmla="*/ 55 w 55"/>
                <a:gd name="T7" fmla="*/ 32 h 57"/>
                <a:gd name="T8" fmla="*/ 48 w 55"/>
                <a:gd name="T9" fmla="*/ 34 h 57"/>
                <a:gd name="T10" fmla="*/ 48 w 55"/>
                <a:gd name="T11" fmla="*/ 41 h 57"/>
                <a:gd name="T12" fmla="*/ 51 w 55"/>
                <a:gd name="T13" fmla="*/ 44 h 57"/>
                <a:gd name="T14" fmla="*/ 49 w 55"/>
                <a:gd name="T15" fmla="*/ 46 h 57"/>
                <a:gd name="T16" fmla="*/ 50 w 55"/>
                <a:gd name="T17" fmla="*/ 50 h 57"/>
                <a:gd name="T18" fmla="*/ 48 w 55"/>
                <a:gd name="T19" fmla="*/ 54 h 57"/>
                <a:gd name="T20" fmla="*/ 47 w 55"/>
                <a:gd name="T21" fmla="*/ 57 h 57"/>
                <a:gd name="T22" fmla="*/ 38 w 55"/>
                <a:gd name="T23" fmla="*/ 53 h 57"/>
                <a:gd name="T24" fmla="*/ 35 w 55"/>
                <a:gd name="T25" fmla="*/ 49 h 57"/>
                <a:gd name="T26" fmla="*/ 36 w 55"/>
                <a:gd name="T27" fmla="*/ 46 h 57"/>
                <a:gd name="T28" fmla="*/ 36 w 55"/>
                <a:gd name="T29" fmla="*/ 42 h 57"/>
                <a:gd name="T30" fmla="*/ 32 w 55"/>
                <a:gd name="T31" fmla="*/ 37 h 57"/>
                <a:gd name="T32" fmla="*/ 25 w 55"/>
                <a:gd name="T33" fmla="*/ 34 h 57"/>
                <a:gd name="T34" fmla="*/ 20 w 55"/>
                <a:gd name="T35" fmla="*/ 31 h 57"/>
                <a:gd name="T36" fmla="*/ 19 w 55"/>
                <a:gd name="T37" fmla="*/ 26 h 57"/>
                <a:gd name="T38" fmla="*/ 15 w 55"/>
                <a:gd name="T39" fmla="*/ 22 h 57"/>
                <a:gd name="T40" fmla="*/ 16 w 55"/>
                <a:gd name="T41" fmla="*/ 28 h 57"/>
                <a:gd name="T42" fmla="*/ 12 w 55"/>
                <a:gd name="T43" fmla="*/ 32 h 57"/>
                <a:gd name="T44" fmla="*/ 8 w 55"/>
                <a:gd name="T45" fmla="*/ 27 h 57"/>
                <a:gd name="T46" fmla="*/ 4 w 55"/>
                <a:gd name="T47" fmla="*/ 25 h 57"/>
                <a:gd name="T48" fmla="*/ 2 w 55"/>
                <a:gd name="T49" fmla="*/ 21 h 57"/>
                <a:gd name="T50" fmla="*/ 2 w 55"/>
                <a:gd name="T51" fmla="*/ 15 h 57"/>
                <a:gd name="T52" fmla="*/ 5 w 55"/>
                <a:gd name="T53" fmla="*/ 9 h 57"/>
                <a:gd name="T54" fmla="*/ 0 w 55"/>
                <a:gd name="T55" fmla="*/ 7 h 57"/>
                <a:gd name="T56" fmla="*/ 4 w 55"/>
                <a:gd name="T57" fmla="*/ 3 h 57"/>
                <a:gd name="T58" fmla="*/ 7 w 55"/>
                <a:gd name="T59" fmla="*/ 0 h 57"/>
                <a:gd name="T60" fmla="*/ 17 w 55"/>
                <a:gd name="T61" fmla="*/ 6 h 57"/>
                <a:gd name="T62" fmla="*/ 22 w 55"/>
                <a:gd name="T63" fmla="*/ 3 h 57"/>
                <a:gd name="T64" fmla="*/ 27 w 55"/>
                <a:gd name="T65" fmla="*/ 5 h 57"/>
                <a:gd name="T66" fmla="*/ 29 w 55"/>
                <a:gd name="T67" fmla="*/ 9 h 57"/>
                <a:gd name="T68" fmla="*/ 34 w 55"/>
                <a:gd name="T69" fmla="*/ 10 h 57"/>
                <a:gd name="T70" fmla="*/ 38 w 55"/>
                <a:gd name="T71" fmla="*/ 6 h 57"/>
                <a:gd name="T72" fmla="*/ 38 w 55"/>
                <a:gd name="T7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57">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0" name="Freeform 72"/>
            <p:cNvSpPr/>
            <p:nvPr/>
          </p:nvSpPr>
          <p:spPr bwMode="auto">
            <a:xfrm>
              <a:off x="5523627" y="3711287"/>
              <a:ext cx="276165" cy="99989"/>
            </a:xfrm>
            <a:custGeom>
              <a:avLst/>
              <a:gdLst>
                <a:gd name="T0" fmla="*/ 89 w 174"/>
                <a:gd name="T1" fmla="*/ 8 h 63"/>
                <a:gd name="T2" fmla="*/ 94 w 174"/>
                <a:gd name="T3" fmla="*/ 15 h 63"/>
                <a:gd name="T4" fmla="*/ 110 w 174"/>
                <a:gd name="T5" fmla="*/ 13 h 63"/>
                <a:gd name="T6" fmla="*/ 115 w 174"/>
                <a:gd name="T7" fmla="*/ 17 h 63"/>
                <a:gd name="T8" fmla="*/ 128 w 174"/>
                <a:gd name="T9" fmla="*/ 29 h 63"/>
                <a:gd name="T10" fmla="*/ 137 w 174"/>
                <a:gd name="T11" fmla="*/ 38 h 63"/>
                <a:gd name="T12" fmla="*/ 143 w 174"/>
                <a:gd name="T13" fmla="*/ 37 h 63"/>
                <a:gd name="T14" fmla="*/ 151 w 174"/>
                <a:gd name="T15" fmla="*/ 42 h 63"/>
                <a:gd name="T16" fmla="*/ 150 w 174"/>
                <a:gd name="T17" fmla="*/ 47 h 63"/>
                <a:gd name="T18" fmla="*/ 162 w 174"/>
                <a:gd name="T19" fmla="*/ 47 h 63"/>
                <a:gd name="T20" fmla="*/ 174 w 174"/>
                <a:gd name="T21" fmla="*/ 55 h 63"/>
                <a:gd name="T22" fmla="*/ 171 w 174"/>
                <a:gd name="T23" fmla="*/ 59 h 63"/>
                <a:gd name="T24" fmla="*/ 160 w 174"/>
                <a:gd name="T25" fmla="*/ 62 h 63"/>
                <a:gd name="T26" fmla="*/ 149 w 174"/>
                <a:gd name="T27" fmla="*/ 63 h 63"/>
                <a:gd name="T28" fmla="*/ 137 w 174"/>
                <a:gd name="T29" fmla="*/ 62 h 63"/>
                <a:gd name="T30" fmla="*/ 114 w 174"/>
                <a:gd name="T31" fmla="*/ 63 h 63"/>
                <a:gd name="T32" fmla="*/ 126 w 174"/>
                <a:gd name="T33" fmla="*/ 53 h 63"/>
                <a:gd name="T34" fmla="*/ 120 w 174"/>
                <a:gd name="T35" fmla="*/ 47 h 63"/>
                <a:gd name="T36" fmla="*/ 109 w 174"/>
                <a:gd name="T37" fmla="*/ 47 h 63"/>
                <a:gd name="T38" fmla="*/ 104 w 174"/>
                <a:gd name="T39" fmla="*/ 41 h 63"/>
                <a:gd name="T40" fmla="*/ 102 w 174"/>
                <a:gd name="T41" fmla="*/ 30 h 63"/>
                <a:gd name="T42" fmla="*/ 92 w 174"/>
                <a:gd name="T43" fmla="*/ 31 h 63"/>
                <a:gd name="T44" fmla="*/ 77 w 174"/>
                <a:gd name="T45" fmla="*/ 26 h 63"/>
                <a:gd name="T46" fmla="*/ 73 w 174"/>
                <a:gd name="T47" fmla="*/ 22 h 63"/>
                <a:gd name="T48" fmla="*/ 52 w 174"/>
                <a:gd name="T49" fmla="*/ 19 h 63"/>
                <a:gd name="T50" fmla="*/ 46 w 174"/>
                <a:gd name="T51" fmla="*/ 15 h 63"/>
                <a:gd name="T52" fmla="*/ 54 w 174"/>
                <a:gd name="T53" fmla="*/ 10 h 63"/>
                <a:gd name="T54" fmla="*/ 37 w 174"/>
                <a:gd name="T55" fmla="*/ 10 h 63"/>
                <a:gd name="T56" fmla="*/ 24 w 174"/>
                <a:gd name="T57" fmla="*/ 19 h 63"/>
                <a:gd name="T58" fmla="*/ 17 w 174"/>
                <a:gd name="T59" fmla="*/ 19 h 63"/>
                <a:gd name="T60" fmla="*/ 15 w 174"/>
                <a:gd name="T61" fmla="*/ 25 h 63"/>
                <a:gd name="T62" fmla="*/ 6 w 174"/>
                <a:gd name="T63" fmla="*/ 27 h 63"/>
                <a:gd name="T64" fmla="*/ 0 w 174"/>
                <a:gd name="T65" fmla="*/ 25 h 63"/>
                <a:gd name="T66" fmla="*/ 9 w 174"/>
                <a:gd name="T67" fmla="*/ 19 h 63"/>
                <a:gd name="T68" fmla="*/ 14 w 174"/>
                <a:gd name="T69" fmla="*/ 12 h 63"/>
                <a:gd name="T70" fmla="*/ 21 w 174"/>
                <a:gd name="T71" fmla="*/ 7 h 63"/>
                <a:gd name="T72" fmla="*/ 30 w 174"/>
                <a:gd name="T73" fmla="*/ 4 h 63"/>
                <a:gd name="T74" fmla="*/ 43 w 174"/>
                <a:gd name="T75" fmla="*/ 2 h 63"/>
                <a:gd name="T76" fmla="*/ 47 w 174"/>
                <a:gd name="T77" fmla="*/ 0 h 63"/>
                <a:gd name="T78" fmla="*/ 61 w 174"/>
                <a:gd name="T79" fmla="*/ 2 h 63"/>
                <a:gd name="T80" fmla="*/ 74 w 174"/>
                <a:gd name="T81" fmla="*/ 2 h 63"/>
                <a:gd name="T82" fmla="*/ 89 w 174"/>
                <a:gd name="T83" fmla="*/ 8 h 63"/>
                <a:gd name="T84" fmla="*/ 89 w 174"/>
                <a:gd name="T85"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63">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1" name="Freeform 73"/>
            <p:cNvSpPr/>
            <p:nvPr/>
          </p:nvSpPr>
          <p:spPr bwMode="auto">
            <a:xfrm>
              <a:off x="8021808" y="2874865"/>
              <a:ext cx="155541" cy="74595"/>
            </a:xfrm>
            <a:custGeom>
              <a:avLst/>
              <a:gdLst>
                <a:gd name="T0" fmla="*/ 40 w 98"/>
                <a:gd name="T1" fmla="*/ 0 h 47"/>
                <a:gd name="T2" fmla="*/ 47 w 98"/>
                <a:gd name="T3" fmla="*/ 6 h 47"/>
                <a:gd name="T4" fmla="*/ 58 w 98"/>
                <a:gd name="T5" fmla="*/ 8 h 47"/>
                <a:gd name="T6" fmla="*/ 57 w 98"/>
                <a:gd name="T7" fmla="*/ 13 h 47"/>
                <a:gd name="T8" fmla="*/ 66 w 98"/>
                <a:gd name="T9" fmla="*/ 17 h 47"/>
                <a:gd name="T10" fmla="*/ 67 w 98"/>
                <a:gd name="T11" fmla="*/ 12 h 47"/>
                <a:gd name="T12" fmla="*/ 77 w 98"/>
                <a:gd name="T13" fmla="*/ 14 h 47"/>
                <a:gd name="T14" fmla="*/ 80 w 98"/>
                <a:gd name="T15" fmla="*/ 20 h 47"/>
                <a:gd name="T16" fmla="*/ 91 w 98"/>
                <a:gd name="T17" fmla="*/ 20 h 47"/>
                <a:gd name="T18" fmla="*/ 98 w 98"/>
                <a:gd name="T19" fmla="*/ 30 h 47"/>
                <a:gd name="T20" fmla="*/ 94 w 98"/>
                <a:gd name="T21" fmla="*/ 30 h 47"/>
                <a:gd name="T22" fmla="*/ 91 w 98"/>
                <a:gd name="T23" fmla="*/ 33 h 47"/>
                <a:gd name="T24" fmla="*/ 89 w 98"/>
                <a:gd name="T25" fmla="*/ 34 h 47"/>
                <a:gd name="T26" fmla="*/ 88 w 98"/>
                <a:gd name="T27" fmla="*/ 38 h 47"/>
                <a:gd name="T28" fmla="*/ 85 w 98"/>
                <a:gd name="T29" fmla="*/ 39 h 47"/>
                <a:gd name="T30" fmla="*/ 85 w 98"/>
                <a:gd name="T31" fmla="*/ 41 h 47"/>
                <a:gd name="T32" fmla="*/ 80 w 98"/>
                <a:gd name="T33" fmla="*/ 43 h 47"/>
                <a:gd name="T34" fmla="*/ 74 w 98"/>
                <a:gd name="T35" fmla="*/ 43 h 47"/>
                <a:gd name="T36" fmla="*/ 72 w 98"/>
                <a:gd name="T37" fmla="*/ 46 h 47"/>
                <a:gd name="T38" fmla="*/ 65 w 98"/>
                <a:gd name="T39" fmla="*/ 43 h 47"/>
                <a:gd name="T40" fmla="*/ 58 w 98"/>
                <a:gd name="T41" fmla="*/ 44 h 47"/>
                <a:gd name="T42" fmla="*/ 46 w 98"/>
                <a:gd name="T43" fmla="*/ 38 h 47"/>
                <a:gd name="T44" fmla="*/ 41 w 98"/>
                <a:gd name="T45" fmla="*/ 40 h 47"/>
                <a:gd name="T46" fmla="*/ 33 w 98"/>
                <a:gd name="T47" fmla="*/ 47 h 47"/>
                <a:gd name="T48" fmla="*/ 22 w 98"/>
                <a:gd name="T49" fmla="*/ 41 h 47"/>
                <a:gd name="T50" fmla="*/ 13 w 98"/>
                <a:gd name="T51" fmla="*/ 34 h 47"/>
                <a:gd name="T52" fmla="*/ 6 w 98"/>
                <a:gd name="T53" fmla="*/ 29 h 47"/>
                <a:gd name="T54" fmla="*/ 3 w 98"/>
                <a:gd name="T55" fmla="*/ 21 h 47"/>
                <a:gd name="T56" fmla="*/ 0 w 98"/>
                <a:gd name="T57" fmla="*/ 16 h 47"/>
                <a:gd name="T58" fmla="*/ 11 w 98"/>
                <a:gd name="T59" fmla="*/ 12 h 47"/>
                <a:gd name="T60" fmla="*/ 15 w 98"/>
                <a:gd name="T61" fmla="*/ 7 h 47"/>
                <a:gd name="T62" fmla="*/ 26 w 98"/>
                <a:gd name="T63" fmla="*/ 3 h 47"/>
                <a:gd name="T64" fmla="*/ 29 w 98"/>
                <a:gd name="T65" fmla="*/ 0 h 47"/>
                <a:gd name="T66" fmla="*/ 33 w 98"/>
                <a:gd name="T67" fmla="*/ 2 h 47"/>
                <a:gd name="T68" fmla="*/ 40 w 98"/>
                <a:gd name="T69" fmla="*/ 0 h 47"/>
                <a:gd name="T70" fmla="*/ 40 w 98"/>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47">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2" name="Freeform 74"/>
            <p:cNvSpPr/>
            <p:nvPr/>
          </p:nvSpPr>
          <p:spPr bwMode="auto">
            <a:xfrm>
              <a:off x="7877377" y="2763765"/>
              <a:ext cx="207917" cy="223786"/>
            </a:xfrm>
            <a:custGeom>
              <a:avLst/>
              <a:gdLst>
                <a:gd name="T0" fmla="*/ 114 w 131"/>
                <a:gd name="T1" fmla="*/ 22 h 141"/>
                <a:gd name="T2" fmla="*/ 117 w 131"/>
                <a:gd name="T3" fmla="*/ 31 h 141"/>
                <a:gd name="T4" fmla="*/ 114 w 131"/>
                <a:gd name="T5" fmla="*/ 36 h 141"/>
                <a:gd name="T6" fmla="*/ 120 w 131"/>
                <a:gd name="T7" fmla="*/ 42 h 141"/>
                <a:gd name="T8" fmla="*/ 124 w 131"/>
                <a:gd name="T9" fmla="*/ 52 h 141"/>
                <a:gd name="T10" fmla="*/ 123 w 131"/>
                <a:gd name="T11" fmla="*/ 59 h 141"/>
                <a:gd name="T12" fmla="*/ 131 w 131"/>
                <a:gd name="T13" fmla="*/ 70 h 141"/>
                <a:gd name="T14" fmla="*/ 124 w 131"/>
                <a:gd name="T15" fmla="*/ 72 h 141"/>
                <a:gd name="T16" fmla="*/ 120 w 131"/>
                <a:gd name="T17" fmla="*/ 70 h 141"/>
                <a:gd name="T18" fmla="*/ 117 w 131"/>
                <a:gd name="T19" fmla="*/ 73 h 141"/>
                <a:gd name="T20" fmla="*/ 106 w 131"/>
                <a:gd name="T21" fmla="*/ 77 h 141"/>
                <a:gd name="T22" fmla="*/ 102 w 131"/>
                <a:gd name="T23" fmla="*/ 82 h 141"/>
                <a:gd name="T24" fmla="*/ 91 w 131"/>
                <a:gd name="T25" fmla="*/ 86 h 141"/>
                <a:gd name="T26" fmla="*/ 94 w 131"/>
                <a:gd name="T27" fmla="*/ 91 h 141"/>
                <a:gd name="T28" fmla="*/ 97 w 131"/>
                <a:gd name="T29" fmla="*/ 99 h 141"/>
                <a:gd name="T30" fmla="*/ 104 w 131"/>
                <a:gd name="T31" fmla="*/ 104 h 141"/>
                <a:gd name="T32" fmla="*/ 113 w 131"/>
                <a:gd name="T33" fmla="*/ 111 h 141"/>
                <a:gd name="T34" fmla="*/ 108 w 131"/>
                <a:gd name="T35" fmla="*/ 120 h 141"/>
                <a:gd name="T36" fmla="*/ 103 w 131"/>
                <a:gd name="T37" fmla="*/ 122 h 141"/>
                <a:gd name="T38" fmla="*/ 106 w 131"/>
                <a:gd name="T39" fmla="*/ 134 h 141"/>
                <a:gd name="T40" fmla="*/ 105 w 131"/>
                <a:gd name="T41" fmla="*/ 138 h 141"/>
                <a:gd name="T42" fmla="*/ 100 w 131"/>
                <a:gd name="T43" fmla="*/ 133 h 141"/>
                <a:gd name="T44" fmla="*/ 93 w 131"/>
                <a:gd name="T45" fmla="*/ 133 h 141"/>
                <a:gd name="T46" fmla="*/ 83 w 131"/>
                <a:gd name="T47" fmla="*/ 136 h 141"/>
                <a:gd name="T48" fmla="*/ 69 w 131"/>
                <a:gd name="T49" fmla="*/ 136 h 141"/>
                <a:gd name="T50" fmla="*/ 68 w 131"/>
                <a:gd name="T51" fmla="*/ 141 h 141"/>
                <a:gd name="T52" fmla="*/ 60 w 131"/>
                <a:gd name="T53" fmla="*/ 136 h 141"/>
                <a:gd name="T54" fmla="*/ 56 w 131"/>
                <a:gd name="T55" fmla="*/ 136 h 141"/>
                <a:gd name="T56" fmla="*/ 40 w 131"/>
                <a:gd name="T57" fmla="*/ 130 h 141"/>
                <a:gd name="T58" fmla="*/ 37 w 131"/>
                <a:gd name="T59" fmla="*/ 135 h 141"/>
                <a:gd name="T60" fmla="*/ 24 w 131"/>
                <a:gd name="T61" fmla="*/ 135 h 141"/>
                <a:gd name="T62" fmla="*/ 25 w 131"/>
                <a:gd name="T63" fmla="*/ 122 h 141"/>
                <a:gd name="T64" fmla="*/ 32 w 131"/>
                <a:gd name="T65" fmla="*/ 109 h 141"/>
                <a:gd name="T66" fmla="*/ 11 w 131"/>
                <a:gd name="T67" fmla="*/ 105 h 141"/>
                <a:gd name="T68" fmla="*/ 4 w 131"/>
                <a:gd name="T69" fmla="*/ 101 h 141"/>
                <a:gd name="T70" fmla="*/ 4 w 131"/>
                <a:gd name="T71" fmla="*/ 93 h 141"/>
                <a:gd name="T72" fmla="*/ 1 w 131"/>
                <a:gd name="T73" fmla="*/ 88 h 141"/>
                <a:gd name="T74" fmla="*/ 3 w 131"/>
                <a:gd name="T75" fmla="*/ 76 h 141"/>
                <a:gd name="T76" fmla="*/ 0 w 131"/>
                <a:gd name="T77" fmla="*/ 56 h 141"/>
                <a:gd name="T78" fmla="*/ 8 w 131"/>
                <a:gd name="T79" fmla="*/ 56 h 141"/>
                <a:gd name="T80" fmla="*/ 11 w 131"/>
                <a:gd name="T81" fmla="*/ 50 h 141"/>
                <a:gd name="T82" fmla="*/ 14 w 131"/>
                <a:gd name="T83" fmla="*/ 33 h 141"/>
                <a:gd name="T84" fmla="*/ 11 w 131"/>
                <a:gd name="T85" fmla="*/ 27 h 141"/>
                <a:gd name="T86" fmla="*/ 14 w 131"/>
                <a:gd name="T87" fmla="*/ 23 h 141"/>
                <a:gd name="T88" fmla="*/ 26 w 131"/>
                <a:gd name="T89" fmla="*/ 22 h 141"/>
                <a:gd name="T90" fmla="*/ 29 w 131"/>
                <a:gd name="T91" fmla="*/ 26 h 141"/>
                <a:gd name="T92" fmla="*/ 38 w 131"/>
                <a:gd name="T93" fmla="*/ 17 h 141"/>
                <a:gd name="T94" fmla="*/ 34 w 131"/>
                <a:gd name="T95" fmla="*/ 10 h 141"/>
                <a:gd name="T96" fmla="*/ 33 w 131"/>
                <a:gd name="T97" fmla="*/ 0 h 141"/>
                <a:gd name="T98" fmla="*/ 44 w 131"/>
                <a:gd name="T99" fmla="*/ 3 h 141"/>
                <a:gd name="T100" fmla="*/ 52 w 131"/>
                <a:gd name="T101" fmla="*/ 0 h 141"/>
                <a:gd name="T102" fmla="*/ 53 w 131"/>
                <a:gd name="T103" fmla="*/ 7 h 141"/>
                <a:gd name="T104" fmla="*/ 68 w 131"/>
                <a:gd name="T105" fmla="*/ 11 h 141"/>
                <a:gd name="T106" fmla="*/ 68 w 131"/>
                <a:gd name="T107" fmla="*/ 18 h 141"/>
                <a:gd name="T108" fmla="*/ 82 w 131"/>
                <a:gd name="T109" fmla="*/ 14 h 141"/>
                <a:gd name="T110" fmla="*/ 90 w 131"/>
                <a:gd name="T111" fmla="*/ 9 h 141"/>
                <a:gd name="T112" fmla="*/ 106 w 131"/>
                <a:gd name="T113" fmla="*/ 16 h 141"/>
                <a:gd name="T114" fmla="*/ 114 w 131"/>
                <a:gd name="T115" fmla="*/ 22 h 141"/>
                <a:gd name="T116" fmla="*/ 114 w 131"/>
                <a:gd name="T11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141">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3" name="Freeform 75"/>
            <p:cNvSpPr/>
            <p:nvPr/>
          </p:nvSpPr>
          <p:spPr bwMode="auto">
            <a:xfrm>
              <a:off x="8842367" y="4027128"/>
              <a:ext cx="44440" cy="53963"/>
            </a:xfrm>
            <a:custGeom>
              <a:avLst/>
              <a:gdLst>
                <a:gd name="T0" fmla="*/ 25 w 28"/>
                <a:gd name="T1" fmla="*/ 24 h 34"/>
                <a:gd name="T2" fmla="*/ 19 w 28"/>
                <a:gd name="T3" fmla="*/ 34 h 34"/>
                <a:gd name="T4" fmla="*/ 16 w 28"/>
                <a:gd name="T5" fmla="*/ 31 h 34"/>
                <a:gd name="T6" fmla="*/ 12 w 28"/>
                <a:gd name="T7" fmla="*/ 32 h 34"/>
                <a:gd name="T8" fmla="*/ 2 w 28"/>
                <a:gd name="T9" fmla="*/ 32 h 34"/>
                <a:gd name="T10" fmla="*/ 2 w 28"/>
                <a:gd name="T11" fmla="*/ 26 h 34"/>
                <a:gd name="T12" fmla="*/ 0 w 28"/>
                <a:gd name="T13" fmla="*/ 20 h 34"/>
                <a:gd name="T14" fmla="*/ 6 w 28"/>
                <a:gd name="T15" fmla="*/ 11 h 34"/>
                <a:gd name="T16" fmla="*/ 11 w 28"/>
                <a:gd name="T17" fmla="*/ 3 h 34"/>
                <a:gd name="T18" fmla="*/ 19 w 28"/>
                <a:gd name="T19" fmla="*/ 5 h 34"/>
                <a:gd name="T20" fmla="*/ 24 w 28"/>
                <a:gd name="T21" fmla="*/ 0 h 34"/>
                <a:gd name="T22" fmla="*/ 28 w 28"/>
                <a:gd name="T23" fmla="*/ 6 h 34"/>
                <a:gd name="T24" fmla="*/ 28 w 28"/>
                <a:gd name="T25" fmla="*/ 14 h 34"/>
                <a:gd name="T26" fmla="*/ 18 w 28"/>
                <a:gd name="T27" fmla="*/ 19 h 34"/>
                <a:gd name="T28" fmla="*/ 25 w 28"/>
                <a:gd name="T29" fmla="*/ 24 h 34"/>
                <a:gd name="T30" fmla="*/ 25 w 28"/>
                <a:gd name="T3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4" name="Freeform 76"/>
            <p:cNvSpPr/>
            <p:nvPr/>
          </p:nvSpPr>
          <p:spPr bwMode="auto">
            <a:xfrm>
              <a:off x="7980542" y="2730435"/>
              <a:ext cx="39679" cy="38091"/>
            </a:xfrm>
            <a:custGeom>
              <a:avLst/>
              <a:gdLst>
                <a:gd name="T0" fmla="*/ 25 w 25"/>
                <a:gd name="T1" fmla="*/ 10 h 24"/>
                <a:gd name="T2" fmla="*/ 18 w 25"/>
                <a:gd name="T3" fmla="*/ 24 h 24"/>
                <a:gd name="T4" fmla="*/ 3 w 25"/>
                <a:gd name="T5" fmla="*/ 14 h 24"/>
                <a:gd name="T6" fmla="*/ 0 w 25"/>
                <a:gd name="T7" fmla="*/ 6 h 24"/>
                <a:gd name="T8" fmla="*/ 21 w 25"/>
                <a:gd name="T9" fmla="*/ 0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8" y="24"/>
                  </a:lnTo>
                  <a:lnTo>
                    <a:pt x="3" y="14"/>
                  </a:lnTo>
                  <a:lnTo>
                    <a:pt x="0" y="6"/>
                  </a:lnTo>
                  <a:lnTo>
                    <a:pt x="21" y="0"/>
                  </a:lnTo>
                  <a:lnTo>
                    <a:pt x="25" y="1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5" name="Freeform 77"/>
            <p:cNvSpPr/>
            <p:nvPr/>
          </p:nvSpPr>
          <p:spPr bwMode="auto">
            <a:xfrm>
              <a:off x="7918644" y="2685995"/>
              <a:ext cx="61898" cy="82531"/>
            </a:xfrm>
            <a:custGeom>
              <a:avLst/>
              <a:gdLst>
                <a:gd name="T0" fmla="*/ 26 w 39"/>
                <a:gd name="T1" fmla="*/ 49 h 52"/>
                <a:gd name="T2" fmla="*/ 18 w 39"/>
                <a:gd name="T3" fmla="*/ 52 h 52"/>
                <a:gd name="T4" fmla="*/ 7 w 39"/>
                <a:gd name="T5" fmla="*/ 49 h 52"/>
                <a:gd name="T6" fmla="*/ 0 w 39"/>
                <a:gd name="T7" fmla="*/ 39 h 52"/>
                <a:gd name="T8" fmla="*/ 0 w 39"/>
                <a:gd name="T9" fmla="*/ 21 h 52"/>
                <a:gd name="T10" fmla="*/ 1 w 39"/>
                <a:gd name="T11" fmla="*/ 17 h 52"/>
                <a:gd name="T12" fmla="*/ 5 w 39"/>
                <a:gd name="T13" fmla="*/ 11 h 52"/>
                <a:gd name="T14" fmla="*/ 17 w 39"/>
                <a:gd name="T15" fmla="*/ 10 h 52"/>
                <a:gd name="T16" fmla="*/ 22 w 39"/>
                <a:gd name="T17" fmla="*/ 5 h 52"/>
                <a:gd name="T18" fmla="*/ 32 w 39"/>
                <a:gd name="T19" fmla="*/ 0 h 52"/>
                <a:gd name="T20" fmla="*/ 32 w 39"/>
                <a:gd name="T21" fmla="*/ 9 h 52"/>
                <a:gd name="T22" fmla="*/ 28 w 39"/>
                <a:gd name="T23" fmla="*/ 15 h 52"/>
                <a:gd name="T24" fmla="*/ 31 w 39"/>
                <a:gd name="T25" fmla="*/ 19 h 52"/>
                <a:gd name="T26" fmla="*/ 39 w 39"/>
                <a:gd name="T27" fmla="*/ 22 h 52"/>
                <a:gd name="T28" fmla="*/ 36 w 39"/>
                <a:gd name="T29" fmla="*/ 29 h 52"/>
                <a:gd name="T30" fmla="*/ 31 w 39"/>
                <a:gd name="T31" fmla="*/ 28 h 52"/>
                <a:gd name="T32" fmla="*/ 22 w 39"/>
                <a:gd name="T33" fmla="*/ 40 h 52"/>
                <a:gd name="T34" fmla="*/ 26 w 39"/>
                <a:gd name="T3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2">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6" name="Freeform 78"/>
            <p:cNvSpPr/>
            <p:nvPr/>
          </p:nvSpPr>
          <p:spPr bwMode="auto">
            <a:xfrm>
              <a:off x="5852168" y="3811277"/>
              <a:ext cx="95230" cy="68247"/>
            </a:xfrm>
            <a:custGeom>
              <a:avLst/>
              <a:gdLst>
                <a:gd name="T0" fmla="*/ 3 w 60"/>
                <a:gd name="T1" fmla="*/ 35 h 43"/>
                <a:gd name="T2" fmla="*/ 4 w 60"/>
                <a:gd name="T3" fmla="*/ 30 h 43"/>
                <a:gd name="T4" fmla="*/ 0 w 60"/>
                <a:gd name="T5" fmla="*/ 24 h 43"/>
                <a:gd name="T6" fmla="*/ 4 w 60"/>
                <a:gd name="T7" fmla="*/ 21 h 43"/>
                <a:gd name="T8" fmla="*/ 7 w 60"/>
                <a:gd name="T9" fmla="*/ 13 h 43"/>
                <a:gd name="T10" fmla="*/ 6 w 60"/>
                <a:gd name="T11" fmla="*/ 3 h 43"/>
                <a:gd name="T12" fmla="*/ 8 w 60"/>
                <a:gd name="T13" fmla="*/ 0 h 43"/>
                <a:gd name="T14" fmla="*/ 21 w 60"/>
                <a:gd name="T15" fmla="*/ 0 h 43"/>
                <a:gd name="T16" fmla="*/ 30 w 60"/>
                <a:gd name="T17" fmla="*/ 4 h 43"/>
                <a:gd name="T18" fmla="*/ 35 w 60"/>
                <a:gd name="T19" fmla="*/ 4 h 43"/>
                <a:gd name="T20" fmla="*/ 37 w 60"/>
                <a:gd name="T21" fmla="*/ 11 h 43"/>
                <a:gd name="T22" fmla="*/ 47 w 60"/>
                <a:gd name="T23" fmla="*/ 10 h 43"/>
                <a:gd name="T24" fmla="*/ 45 w 60"/>
                <a:gd name="T25" fmla="*/ 16 h 43"/>
                <a:gd name="T26" fmla="*/ 53 w 60"/>
                <a:gd name="T27" fmla="*/ 17 h 43"/>
                <a:gd name="T28" fmla="*/ 60 w 60"/>
                <a:gd name="T29" fmla="*/ 24 h 43"/>
                <a:gd name="T30" fmla="*/ 53 w 60"/>
                <a:gd name="T31" fmla="*/ 32 h 43"/>
                <a:gd name="T32" fmla="*/ 45 w 60"/>
                <a:gd name="T33" fmla="*/ 27 h 43"/>
                <a:gd name="T34" fmla="*/ 38 w 60"/>
                <a:gd name="T35" fmla="*/ 28 h 43"/>
                <a:gd name="T36" fmla="*/ 33 w 60"/>
                <a:gd name="T37" fmla="*/ 27 h 43"/>
                <a:gd name="T38" fmla="*/ 29 w 60"/>
                <a:gd name="T39" fmla="*/ 31 h 43"/>
                <a:gd name="T40" fmla="*/ 23 w 60"/>
                <a:gd name="T41" fmla="*/ 32 h 43"/>
                <a:gd name="T42" fmla="*/ 21 w 60"/>
                <a:gd name="T43" fmla="*/ 27 h 43"/>
                <a:gd name="T44" fmla="*/ 15 w 60"/>
                <a:gd name="T45" fmla="*/ 30 h 43"/>
                <a:gd name="T46" fmla="*/ 7 w 60"/>
                <a:gd name="T47" fmla="*/ 43 h 43"/>
                <a:gd name="T48" fmla="*/ 3 w 60"/>
                <a:gd name="T49" fmla="*/ 40 h 43"/>
                <a:gd name="T50" fmla="*/ 3 w 60"/>
                <a:gd name="T51" fmla="*/ 35 h 43"/>
                <a:gd name="T52" fmla="*/ 3 w 60"/>
                <a:gd name="T53"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3">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7" name="Freeform 79"/>
            <p:cNvSpPr/>
            <p:nvPr/>
          </p:nvSpPr>
          <p:spPr bwMode="auto">
            <a:xfrm>
              <a:off x="7515506" y="3290696"/>
              <a:ext cx="536459" cy="545976"/>
            </a:xfrm>
            <a:custGeom>
              <a:avLst/>
              <a:gdLst>
                <a:gd name="T0" fmla="*/ 274 w 338"/>
                <a:gd name="T1" fmla="*/ 3 h 344"/>
                <a:gd name="T2" fmla="*/ 271 w 338"/>
                <a:gd name="T3" fmla="*/ 13 h 344"/>
                <a:gd name="T4" fmla="*/ 274 w 338"/>
                <a:gd name="T5" fmla="*/ 31 h 344"/>
                <a:gd name="T6" fmla="*/ 271 w 338"/>
                <a:gd name="T7" fmla="*/ 47 h 344"/>
                <a:gd name="T8" fmla="*/ 261 w 338"/>
                <a:gd name="T9" fmla="*/ 58 h 344"/>
                <a:gd name="T10" fmla="*/ 262 w 338"/>
                <a:gd name="T11" fmla="*/ 72 h 344"/>
                <a:gd name="T12" fmla="*/ 276 w 338"/>
                <a:gd name="T13" fmla="*/ 83 h 344"/>
                <a:gd name="T14" fmla="*/ 276 w 338"/>
                <a:gd name="T15" fmla="*/ 87 h 344"/>
                <a:gd name="T16" fmla="*/ 286 w 338"/>
                <a:gd name="T17" fmla="*/ 95 h 344"/>
                <a:gd name="T18" fmla="*/ 294 w 338"/>
                <a:gd name="T19" fmla="*/ 130 h 344"/>
                <a:gd name="T20" fmla="*/ 299 w 338"/>
                <a:gd name="T21" fmla="*/ 147 h 344"/>
                <a:gd name="T22" fmla="*/ 301 w 338"/>
                <a:gd name="T23" fmla="*/ 155 h 344"/>
                <a:gd name="T24" fmla="*/ 299 w 338"/>
                <a:gd name="T25" fmla="*/ 170 h 344"/>
                <a:gd name="T26" fmla="*/ 299 w 338"/>
                <a:gd name="T27" fmla="*/ 179 h 344"/>
                <a:gd name="T28" fmla="*/ 298 w 338"/>
                <a:gd name="T29" fmla="*/ 190 h 344"/>
                <a:gd name="T30" fmla="*/ 299 w 338"/>
                <a:gd name="T31" fmla="*/ 201 h 344"/>
                <a:gd name="T32" fmla="*/ 293 w 338"/>
                <a:gd name="T33" fmla="*/ 210 h 344"/>
                <a:gd name="T34" fmla="*/ 303 w 338"/>
                <a:gd name="T35" fmla="*/ 224 h 344"/>
                <a:gd name="T36" fmla="*/ 304 w 338"/>
                <a:gd name="T37" fmla="*/ 232 h 344"/>
                <a:gd name="T38" fmla="*/ 310 w 338"/>
                <a:gd name="T39" fmla="*/ 242 h 344"/>
                <a:gd name="T40" fmla="*/ 317 w 338"/>
                <a:gd name="T41" fmla="*/ 238 h 344"/>
                <a:gd name="T42" fmla="*/ 331 w 338"/>
                <a:gd name="T43" fmla="*/ 247 h 344"/>
                <a:gd name="T44" fmla="*/ 338 w 338"/>
                <a:gd name="T45" fmla="*/ 259 h 344"/>
                <a:gd name="T46" fmla="*/ 282 w 338"/>
                <a:gd name="T47" fmla="*/ 296 h 344"/>
                <a:gd name="T48" fmla="*/ 235 w 338"/>
                <a:gd name="T49" fmla="*/ 333 h 344"/>
                <a:gd name="T50" fmla="*/ 212 w 338"/>
                <a:gd name="T51" fmla="*/ 341 h 344"/>
                <a:gd name="T52" fmla="*/ 194 w 338"/>
                <a:gd name="T53" fmla="*/ 344 h 344"/>
                <a:gd name="T54" fmla="*/ 194 w 338"/>
                <a:gd name="T55" fmla="*/ 332 h 344"/>
                <a:gd name="T56" fmla="*/ 185 w 338"/>
                <a:gd name="T57" fmla="*/ 328 h 344"/>
                <a:gd name="T58" fmla="*/ 175 w 338"/>
                <a:gd name="T59" fmla="*/ 323 h 344"/>
                <a:gd name="T60" fmla="*/ 171 w 338"/>
                <a:gd name="T61" fmla="*/ 314 h 344"/>
                <a:gd name="T62" fmla="*/ 116 w 338"/>
                <a:gd name="T63" fmla="*/ 272 h 344"/>
                <a:gd name="T64" fmla="*/ 61 w 338"/>
                <a:gd name="T65" fmla="*/ 231 h 344"/>
                <a:gd name="T66" fmla="*/ 0 w 338"/>
                <a:gd name="T67" fmla="*/ 185 h 344"/>
                <a:gd name="T68" fmla="*/ 0 w 338"/>
                <a:gd name="T69" fmla="*/ 181 h 344"/>
                <a:gd name="T70" fmla="*/ 1 w 338"/>
                <a:gd name="T71" fmla="*/ 180 h 344"/>
                <a:gd name="T72" fmla="*/ 1 w 338"/>
                <a:gd name="T73" fmla="*/ 158 h 344"/>
                <a:gd name="T74" fmla="*/ 28 w 338"/>
                <a:gd name="T75" fmla="*/ 144 h 344"/>
                <a:gd name="T76" fmla="*/ 43 w 338"/>
                <a:gd name="T77" fmla="*/ 141 h 344"/>
                <a:gd name="T78" fmla="*/ 57 w 338"/>
                <a:gd name="T79" fmla="*/ 135 h 344"/>
                <a:gd name="T80" fmla="*/ 63 w 338"/>
                <a:gd name="T81" fmla="*/ 126 h 344"/>
                <a:gd name="T82" fmla="*/ 82 w 338"/>
                <a:gd name="T83" fmla="*/ 118 h 344"/>
                <a:gd name="T84" fmla="*/ 83 w 338"/>
                <a:gd name="T85" fmla="*/ 104 h 344"/>
                <a:gd name="T86" fmla="*/ 92 w 338"/>
                <a:gd name="T87" fmla="*/ 102 h 344"/>
                <a:gd name="T88" fmla="*/ 100 w 338"/>
                <a:gd name="T89" fmla="*/ 95 h 344"/>
                <a:gd name="T90" fmla="*/ 120 w 338"/>
                <a:gd name="T91" fmla="*/ 93 h 344"/>
                <a:gd name="T92" fmla="*/ 123 w 338"/>
                <a:gd name="T93" fmla="*/ 85 h 344"/>
                <a:gd name="T94" fmla="*/ 120 w 338"/>
                <a:gd name="T95" fmla="*/ 81 h 344"/>
                <a:gd name="T96" fmla="*/ 114 w 338"/>
                <a:gd name="T97" fmla="*/ 61 h 344"/>
                <a:gd name="T98" fmla="*/ 113 w 338"/>
                <a:gd name="T99" fmla="*/ 49 h 344"/>
                <a:gd name="T100" fmla="*/ 107 w 338"/>
                <a:gd name="T101" fmla="*/ 37 h 344"/>
                <a:gd name="T102" fmla="*/ 123 w 338"/>
                <a:gd name="T103" fmla="*/ 27 h 344"/>
                <a:gd name="T104" fmla="*/ 140 w 338"/>
                <a:gd name="T105" fmla="*/ 24 h 344"/>
                <a:gd name="T106" fmla="*/ 149 w 338"/>
                <a:gd name="T107" fmla="*/ 15 h 344"/>
                <a:gd name="T108" fmla="*/ 164 w 338"/>
                <a:gd name="T109" fmla="*/ 10 h 344"/>
                <a:gd name="T110" fmla="*/ 191 w 338"/>
                <a:gd name="T111" fmla="*/ 7 h 344"/>
                <a:gd name="T112" fmla="*/ 217 w 338"/>
                <a:gd name="T113" fmla="*/ 5 h 344"/>
                <a:gd name="T114" fmla="*/ 225 w 338"/>
                <a:gd name="T115" fmla="*/ 7 h 344"/>
                <a:gd name="T116" fmla="*/ 239 w 338"/>
                <a:gd name="T117" fmla="*/ 0 h 344"/>
                <a:gd name="T118" fmla="*/ 257 w 338"/>
                <a:gd name="T119" fmla="*/ 0 h 344"/>
                <a:gd name="T120" fmla="*/ 263 w 338"/>
                <a:gd name="T121" fmla="*/ 4 h 344"/>
                <a:gd name="T122" fmla="*/ 274 w 338"/>
                <a:gd name="T123" fmla="*/ 3 h 344"/>
                <a:gd name="T124" fmla="*/ 274 w 338"/>
                <a:gd name="T125" fmla="*/ 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344">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8" name="Freeform 80"/>
            <p:cNvSpPr/>
            <p:nvPr/>
          </p:nvSpPr>
          <p:spPr bwMode="auto">
            <a:xfrm>
              <a:off x="5582352" y="4369951"/>
              <a:ext cx="152367" cy="192044"/>
            </a:xfrm>
            <a:custGeom>
              <a:avLst/>
              <a:gdLst>
                <a:gd name="T0" fmla="*/ 94 w 96"/>
                <a:gd name="T1" fmla="*/ 29 h 121"/>
                <a:gd name="T2" fmla="*/ 96 w 96"/>
                <a:gd name="T3" fmla="*/ 44 h 121"/>
                <a:gd name="T4" fmla="*/ 91 w 96"/>
                <a:gd name="T5" fmla="*/ 55 h 121"/>
                <a:gd name="T6" fmla="*/ 73 w 96"/>
                <a:gd name="T7" fmla="*/ 75 h 121"/>
                <a:gd name="T8" fmla="*/ 53 w 96"/>
                <a:gd name="T9" fmla="*/ 83 h 121"/>
                <a:gd name="T10" fmla="*/ 43 w 96"/>
                <a:gd name="T11" fmla="*/ 100 h 121"/>
                <a:gd name="T12" fmla="*/ 40 w 96"/>
                <a:gd name="T13" fmla="*/ 112 h 121"/>
                <a:gd name="T14" fmla="*/ 32 w 96"/>
                <a:gd name="T15" fmla="*/ 121 h 121"/>
                <a:gd name="T16" fmla="*/ 24 w 96"/>
                <a:gd name="T17" fmla="*/ 111 h 121"/>
                <a:gd name="T18" fmla="*/ 17 w 96"/>
                <a:gd name="T19" fmla="*/ 109 h 121"/>
                <a:gd name="T20" fmla="*/ 10 w 96"/>
                <a:gd name="T21" fmla="*/ 110 h 121"/>
                <a:gd name="T22" fmla="*/ 9 w 96"/>
                <a:gd name="T23" fmla="*/ 104 h 121"/>
                <a:gd name="T24" fmla="*/ 14 w 96"/>
                <a:gd name="T25" fmla="*/ 99 h 121"/>
                <a:gd name="T26" fmla="*/ 12 w 96"/>
                <a:gd name="T27" fmla="*/ 91 h 121"/>
                <a:gd name="T28" fmla="*/ 20 w 96"/>
                <a:gd name="T29" fmla="*/ 77 h 121"/>
                <a:gd name="T30" fmla="*/ 17 w 96"/>
                <a:gd name="T31" fmla="*/ 68 h 121"/>
                <a:gd name="T32" fmla="*/ 11 w 96"/>
                <a:gd name="T33" fmla="*/ 77 h 121"/>
                <a:gd name="T34" fmla="*/ 0 w 96"/>
                <a:gd name="T35" fmla="*/ 69 h 121"/>
                <a:gd name="T36" fmla="*/ 3 w 96"/>
                <a:gd name="T37" fmla="*/ 64 h 121"/>
                <a:gd name="T38" fmla="*/ 0 w 96"/>
                <a:gd name="T39" fmla="*/ 46 h 121"/>
                <a:gd name="T40" fmla="*/ 6 w 96"/>
                <a:gd name="T41" fmla="*/ 43 h 121"/>
                <a:gd name="T42" fmla="*/ 9 w 96"/>
                <a:gd name="T43" fmla="*/ 31 h 121"/>
                <a:gd name="T44" fmla="*/ 15 w 96"/>
                <a:gd name="T45" fmla="*/ 19 h 121"/>
                <a:gd name="T46" fmla="*/ 15 w 96"/>
                <a:gd name="T47" fmla="*/ 12 h 121"/>
                <a:gd name="T48" fmla="*/ 24 w 96"/>
                <a:gd name="T49" fmla="*/ 7 h 121"/>
                <a:gd name="T50" fmla="*/ 35 w 96"/>
                <a:gd name="T51" fmla="*/ 0 h 121"/>
                <a:gd name="T52" fmla="*/ 52 w 96"/>
                <a:gd name="T53" fmla="*/ 10 h 121"/>
                <a:gd name="T54" fmla="*/ 55 w 96"/>
                <a:gd name="T55" fmla="*/ 10 h 121"/>
                <a:gd name="T56" fmla="*/ 60 w 96"/>
                <a:gd name="T57" fmla="*/ 18 h 121"/>
                <a:gd name="T58" fmla="*/ 74 w 96"/>
                <a:gd name="T59" fmla="*/ 21 h 121"/>
                <a:gd name="T60" fmla="*/ 78 w 96"/>
                <a:gd name="T61" fmla="*/ 18 h 121"/>
                <a:gd name="T62" fmla="*/ 86 w 96"/>
                <a:gd name="T63" fmla="*/ 24 h 121"/>
                <a:gd name="T64" fmla="*/ 94 w 96"/>
                <a:gd name="T65" fmla="*/ 29 h 121"/>
                <a:gd name="T66" fmla="*/ 94 w 96"/>
                <a:gd name="T67" fmla="*/ 2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21">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89" name="Freeform 81"/>
            <p:cNvSpPr/>
            <p:nvPr/>
          </p:nvSpPr>
          <p:spPr bwMode="auto">
            <a:xfrm>
              <a:off x="8370982" y="3457344"/>
              <a:ext cx="330128" cy="288859"/>
            </a:xfrm>
            <a:custGeom>
              <a:avLst/>
              <a:gdLst>
                <a:gd name="T0" fmla="*/ 152 w 208"/>
                <a:gd name="T1" fmla="*/ 8 h 182"/>
                <a:gd name="T2" fmla="*/ 164 w 208"/>
                <a:gd name="T3" fmla="*/ 35 h 182"/>
                <a:gd name="T4" fmla="*/ 166 w 208"/>
                <a:gd name="T5" fmla="*/ 40 h 182"/>
                <a:gd name="T6" fmla="*/ 162 w 208"/>
                <a:gd name="T7" fmla="*/ 48 h 182"/>
                <a:gd name="T8" fmla="*/ 160 w 208"/>
                <a:gd name="T9" fmla="*/ 62 h 182"/>
                <a:gd name="T10" fmla="*/ 157 w 208"/>
                <a:gd name="T11" fmla="*/ 72 h 182"/>
                <a:gd name="T12" fmla="*/ 153 w 208"/>
                <a:gd name="T13" fmla="*/ 75 h 182"/>
                <a:gd name="T14" fmla="*/ 147 w 208"/>
                <a:gd name="T15" fmla="*/ 69 h 182"/>
                <a:gd name="T16" fmla="*/ 139 w 208"/>
                <a:gd name="T17" fmla="*/ 61 h 182"/>
                <a:gd name="T18" fmla="*/ 125 w 208"/>
                <a:gd name="T19" fmla="*/ 33 h 182"/>
                <a:gd name="T20" fmla="*/ 124 w 208"/>
                <a:gd name="T21" fmla="*/ 35 h 182"/>
                <a:gd name="T22" fmla="*/ 132 w 208"/>
                <a:gd name="T23" fmla="*/ 55 h 182"/>
                <a:gd name="T24" fmla="*/ 143 w 208"/>
                <a:gd name="T25" fmla="*/ 74 h 182"/>
                <a:gd name="T26" fmla="*/ 158 w 208"/>
                <a:gd name="T27" fmla="*/ 104 h 182"/>
                <a:gd name="T28" fmla="*/ 165 w 208"/>
                <a:gd name="T29" fmla="*/ 114 h 182"/>
                <a:gd name="T30" fmla="*/ 171 w 208"/>
                <a:gd name="T31" fmla="*/ 125 h 182"/>
                <a:gd name="T32" fmla="*/ 187 w 208"/>
                <a:gd name="T33" fmla="*/ 146 h 182"/>
                <a:gd name="T34" fmla="*/ 184 w 208"/>
                <a:gd name="T35" fmla="*/ 149 h 182"/>
                <a:gd name="T36" fmla="*/ 185 w 208"/>
                <a:gd name="T37" fmla="*/ 162 h 182"/>
                <a:gd name="T38" fmla="*/ 205 w 208"/>
                <a:gd name="T39" fmla="*/ 179 h 182"/>
                <a:gd name="T40" fmla="*/ 208 w 208"/>
                <a:gd name="T41" fmla="*/ 182 h 182"/>
                <a:gd name="T42" fmla="*/ 143 w 208"/>
                <a:gd name="T43" fmla="*/ 182 h 182"/>
                <a:gd name="T44" fmla="*/ 80 w 208"/>
                <a:gd name="T45" fmla="*/ 182 h 182"/>
                <a:gd name="T46" fmla="*/ 13 w 208"/>
                <a:gd name="T47" fmla="*/ 182 h 182"/>
                <a:gd name="T48" fmla="*/ 10 w 208"/>
                <a:gd name="T49" fmla="*/ 113 h 182"/>
                <a:gd name="T50" fmla="*/ 6 w 208"/>
                <a:gd name="T51" fmla="*/ 45 h 182"/>
                <a:gd name="T52" fmla="*/ 0 w 208"/>
                <a:gd name="T53" fmla="*/ 30 h 182"/>
                <a:gd name="T54" fmla="*/ 4 w 208"/>
                <a:gd name="T55" fmla="*/ 18 h 182"/>
                <a:gd name="T56" fmla="*/ 1 w 208"/>
                <a:gd name="T57" fmla="*/ 10 h 182"/>
                <a:gd name="T58" fmla="*/ 5 w 208"/>
                <a:gd name="T59" fmla="*/ 0 h 182"/>
                <a:gd name="T60" fmla="*/ 27 w 208"/>
                <a:gd name="T61" fmla="*/ 0 h 182"/>
                <a:gd name="T62" fmla="*/ 43 w 208"/>
                <a:gd name="T63" fmla="*/ 5 h 182"/>
                <a:gd name="T64" fmla="*/ 60 w 208"/>
                <a:gd name="T65" fmla="*/ 10 h 182"/>
                <a:gd name="T66" fmla="*/ 67 w 208"/>
                <a:gd name="T67" fmla="*/ 13 h 182"/>
                <a:gd name="T68" fmla="*/ 79 w 208"/>
                <a:gd name="T69" fmla="*/ 8 h 182"/>
                <a:gd name="T70" fmla="*/ 85 w 208"/>
                <a:gd name="T71" fmla="*/ 2 h 182"/>
                <a:gd name="T72" fmla="*/ 99 w 208"/>
                <a:gd name="T73" fmla="*/ 1 h 182"/>
                <a:gd name="T74" fmla="*/ 111 w 208"/>
                <a:gd name="T75" fmla="*/ 3 h 182"/>
                <a:gd name="T76" fmla="*/ 116 w 208"/>
                <a:gd name="T77" fmla="*/ 13 h 182"/>
                <a:gd name="T78" fmla="*/ 120 w 208"/>
                <a:gd name="T79" fmla="*/ 6 h 182"/>
                <a:gd name="T80" fmla="*/ 132 w 208"/>
                <a:gd name="T81" fmla="*/ 10 h 182"/>
                <a:gd name="T82" fmla="*/ 145 w 208"/>
                <a:gd name="T83" fmla="*/ 12 h 182"/>
                <a:gd name="T84" fmla="*/ 152 w 208"/>
                <a:gd name="T85" fmla="*/ 8 h 182"/>
                <a:gd name="T86" fmla="*/ 152 w 208"/>
                <a:gd name="T87"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82">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0" name="Freeform 82"/>
            <p:cNvSpPr/>
            <p:nvPr/>
          </p:nvSpPr>
          <p:spPr bwMode="auto">
            <a:xfrm>
              <a:off x="8697936" y="3868414"/>
              <a:ext cx="182523" cy="166649"/>
            </a:xfrm>
            <a:custGeom>
              <a:avLst/>
              <a:gdLst>
                <a:gd name="T0" fmla="*/ 115 w 115"/>
                <a:gd name="T1" fmla="*/ 100 h 105"/>
                <a:gd name="T2" fmla="*/ 110 w 115"/>
                <a:gd name="T3" fmla="*/ 105 h 105"/>
                <a:gd name="T4" fmla="*/ 102 w 115"/>
                <a:gd name="T5" fmla="*/ 103 h 105"/>
                <a:gd name="T6" fmla="*/ 96 w 115"/>
                <a:gd name="T7" fmla="*/ 97 h 105"/>
                <a:gd name="T8" fmla="*/ 89 w 115"/>
                <a:gd name="T9" fmla="*/ 86 h 105"/>
                <a:gd name="T10" fmla="*/ 82 w 115"/>
                <a:gd name="T11" fmla="*/ 80 h 105"/>
                <a:gd name="T12" fmla="*/ 77 w 115"/>
                <a:gd name="T13" fmla="*/ 74 h 105"/>
                <a:gd name="T14" fmla="*/ 62 w 115"/>
                <a:gd name="T15" fmla="*/ 66 h 105"/>
                <a:gd name="T16" fmla="*/ 50 w 115"/>
                <a:gd name="T17" fmla="*/ 66 h 105"/>
                <a:gd name="T18" fmla="*/ 47 w 115"/>
                <a:gd name="T19" fmla="*/ 62 h 105"/>
                <a:gd name="T20" fmla="*/ 37 w 115"/>
                <a:gd name="T21" fmla="*/ 66 h 105"/>
                <a:gd name="T22" fmla="*/ 26 w 115"/>
                <a:gd name="T23" fmla="*/ 57 h 105"/>
                <a:gd name="T24" fmla="*/ 22 w 115"/>
                <a:gd name="T25" fmla="*/ 71 h 105"/>
                <a:gd name="T26" fmla="*/ 2 w 115"/>
                <a:gd name="T27" fmla="*/ 68 h 105"/>
                <a:gd name="T28" fmla="*/ 0 w 115"/>
                <a:gd name="T29" fmla="*/ 60 h 105"/>
                <a:gd name="T30" fmla="*/ 6 w 115"/>
                <a:gd name="T31" fmla="*/ 32 h 105"/>
                <a:gd name="T32" fmla="*/ 7 w 115"/>
                <a:gd name="T33" fmla="*/ 20 h 105"/>
                <a:gd name="T34" fmla="*/ 12 w 115"/>
                <a:gd name="T35" fmla="*/ 14 h 105"/>
                <a:gd name="T36" fmla="*/ 24 w 115"/>
                <a:gd name="T37" fmla="*/ 11 h 105"/>
                <a:gd name="T38" fmla="*/ 32 w 115"/>
                <a:gd name="T39" fmla="*/ 0 h 105"/>
                <a:gd name="T40" fmla="*/ 42 w 115"/>
                <a:gd name="T41" fmla="*/ 22 h 105"/>
                <a:gd name="T42" fmla="*/ 48 w 115"/>
                <a:gd name="T43" fmla="*/ 39 h 105"/>
                <a:gd name="T44" fmla="*/ 58 w 115"/>
                <a:gd name="T45" fmla="*/ 48 h 105"/>
                <a:gd name="T46" fmla="*/ 82 w 115"/>
                <a:gd name="T47" fmla="*/ 66 h 105"/>
                <a:gd name="T48" fmla="*/ 91 w 115"/>
                <a:gd name="T49" fmla="*/ 77 h 105"/>
                <a:gd name="T50" fmla="*/ 101 w 115"/>
                <a:gd name="T51" fmla="*/ 88 h 105"/>
                <a:gd name="T52" fmla="*/ 106 w 115"/>
                <a:gd name="T53" fmla="*/ 95 h 105"/>
                <a:gd name="T54" fmla="*/ 115 w 115"/>
                <a:gd name="T55" fmla="*/ 100 h 105"/>
                <a:gd name="T56" fmla="*/ 115 w 115"/>
                <a:gd name="T57"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5">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1" name="Freeform 83"/>
            <p:cNvSpPr/>
            <p:nvPr/>
          </p:nvSpPr>
          <p:spPr bwMode="auto">
            <a:xfrm>
              <a:off x="8239248" y="2633620"/>
              <a:ext cx="103165" cy="60312"/>
            </a:xfrm>
            <a:custGeom>
              <a:avLst/>
              <a:gdLst>
                <a:gd name="T0" fmla="*/ 63 w 65"/>
                <a:gd name="T1" fmla="*/ 2 h 38"/>
                <a:gd name="T2" fmla="*/ 65 w 65"/>
                <a:gd name="T3" fmla="*/ 5 h 38"/>
                <a:gd name="T4" fmla="*/ 57 w 65"/>
                <a:gd name="T5" fmla="*/ 15 h 38"/>
                <a:gd name="T6" fmla="*/ 65 w 65"/>
                <a:gd name="T7" fmla="*/ 32 h 38"/>
                <a:gd name="T8" fmla="*/ 60 w 65"/>
                <a:gd name="T9" fmla="*/ 38 h 38"/>
                <a:gd name="T10" fmla="*/ 49 w 65"/>
                <a:gd name="T11" fmla="*/ 38 h 38"/>
                <a:gd name="T12" fmla="*/ 35 w 65"/>
                <a:gd name="T13" fmla="*/ 31 h 38"/>
                <a:gd name="T14" fmla="*/ 29 w 65"/>
                <a:gd name="T15" fmla="*/ 29 h 38"/>
                <a:gd name="T16" fmla="*/ 18 w 65"/>
                <a:gd name="T17" fmla="*/ 32 h 38"/>
                <a:gd name="T18" fmla="*/ 17 w 65"/>
                <a:gd name="T19" fmla="*/ 21 h 38"/>
                <a:gd name="T20" fmla="*/ 13 w 65"/>
                <a:gd name="T21" fmla="*/ 24 h 38"/>
                <a:gd name="T22" fmla="*/ 3 w 65"/>
                <a:gd name="T23" fmla="*/ 18 h 38"/>
                <a:gd name="T24" fmla="*/ 0 w 65"/>
                <a:gd name="T25" fmla="*/ 7 h 38"/>
                <a:gd name="T26" fmla="*/ 17 w 65"/>
                <a:gd name="T27" fmla="*/ 2 h 38"/>
                <a:gd name="T28" fmla="*/ 34 w 65"/>
                <a:gd name="T29" fmla="*/ 0 h 38"/>
                <a:gd name="T30" fmla="*/ 49 w 65"/>
                <a:gd name="T31" fmla="*/ 3 h 38"/>
                <a:gd name="T32" fmla="*/ 63 w 65"/>
                <a:gd name="T33" fmla="*/ 2 h 38"/>
                <a:gd name="T34" fmla="*/ 63 w 65"/>
                <a:gd name="T3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38">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2" name="Freeform 84"/>
            <p:cNvSpPr/>
            <p:nvPr/>
          </p:nvSpPr>
          <p:spPr bwMode="auto">
            <a:xfrm>
              <a:off x="8615403" y="3958881"/>
              <a:ext cx="393615" cy="349171"/>
            </a:xfrm>
            <a:custGeom>
              <a:avLst/>
              <a:gdLst>
                <a:gd name="T0" fmla="*/ 102 w 248"/>
                <a:gd name="T1" fmla="*/ 9 h 220"/>
                <a:gd name="T2" fmla="*/ 114 w 248"/>
                <a:gd name="T3" fmla="*/ 9 h 220"/>
                <a:gd name="T4" fmla="*/ 129 w 248"/>
                <a:gd name="T5" fmla="*/ 17 h 220"/>
                <a:gd name="T6" fmla="*/ 134 w 248"/>
                <a:gd name="T7" fmla="*/ 23 h 220"/>
                <a:gd name="T8" fmla="*/ 141 w 248"/>
                <a:gd name="T9" fmla="*/ 29 h 220"/>
                <a:gd name="T10" fmla="*/ 148 w 248"/>
                <a:gd name="T11" fmla="*/ 40 h 220"/>
                <a:gd name="T12" fmla="*/ 154 w 248"/>
                <a:gd name="T13" fmla="*/ 46 h 220"/>
                <a:gd name="T14" fmla="*/ 149 w 248"/>
                <a:gd name="T15" fmla="*/ 54 h 220"/>
                <a:gd name="T16" fmla="*/ 143 w 248"/>
                <a:gd name="T17" fmla="*/ 63 h 220"/>
                <a:gd name="T18" fmla="*/ 145 w 248"/>
                <a:gd name="T19" fmla="*/ 69 h 220"/>
                <a:gd name="T20" fmla="*/ 145 w 248"/>
                <a:gd name="T21" fmla="*/ 75 h 220"/>
                <a:gd name="T22" fmla="*/ 155 w 248"/>
                <a:gd name="T23" fmla="*/ 75 h 220"/>
                <a:gd name="T24" fmla="*/ 159 w 248"/>
                <a:gd name="T25" fmla="*/ 74 h 220"/>
                <a:gd name="T26" fmla="*/ 162 w 248"/>
                <a:gd name="T27" fmla="*/ 77 h 220"/>
                <a:gd name="T28" fmla="*/ 159 w 248"/>
                <a:gd name="T29" fmla="*/ 84 h 220"/>
                <a:gd name="T30" fmla="*/ 165 w 248"/>
                <a:gd name="T31" fmla="*/ 94 h 220"/>
                <a:gd name="T32" fmla="*/ 172 w 248"/>
                <a:gd name="T33" fmla="*/ 103 h 220"/>
                <a:gd name="T34" fmla="*/ 179 w 248"/>
                <a:gd name="T35" fmla="*/ 111 h 220"/>
                <a:gd name="T36" fmla="*/ 234 w 248"/>
                <a:gd name="T37" fmla="*/ 133 h 220"/>
                <a:gd name="T38" fmla="*/ 248 w 248"/>
                <a:gd name="T39" fmla="*/ 133 h 220"/>
                <a:gd name="T40" fmla="*/ 202 w 248"/>
                <a:gd name="T41" fmla="*/ 190 h 220"/>
                <a:gd name="T42" fmla="*/ 180 w 248"/>
                <a:gd name="T43" fmla="*/ 191 h 220"/>
                <a:gd name="T44" fmla="*/ 165 w 248"/>
                <a:gd name="T45" fmla="*/ 204 h 220"/>
                <a:gd name="T46" fmla="*/ 155 w 248"/>
                <a:gd name="T47" fmla="*/ 204 h 220"/>
                <a:gd name="T48" fmla="*/ 151 w 248"/>
                <a:gd name="T49" fmla="*/ 211 h 220"/>
                <a:gd name="T50" fmla="*/ 139 w 248"/>
                <a:gd name="T51" fmla="*/ 211 h 220"/>
                <a:gd name="T52" fmla="*/ 132 w 248"/>
                <a:gd name="T53" fmla="*/ 204 h 220"/>
                <a:gd name="T54" fmla="*/ 117 w 248"/>
                <a:gd name="T55" fmla="*/ 212 h 220"/>
                <a:gd name="T56" fmla="*/ 112 w 248"/>
                <a:gd name="T57" fmla="*/ 220 h 220"/>
                <a:gd name="T58" fmla="*/ 101 w 248"/>
                <a:gd name="T59" fmla="*/ 218 h 220"/>
                <a:gd name="T60" fmla="*/ 97 w 248"/>
                <a:gd name="T61" fmla="*/ 216 h 220"/>
                <a:gd name="T62" fmla="*/ 93 w 248"/>
                <a:gd name="T63" fmla="*/ 217 h 220"/>
                <a:gd name="T64" fmla="*/ 88 w 248"/>
                <a:gd name="T65" fmla="*/ 217 h 220"/>
                <a:gd name="T66" fmla="*/ 66 w 248"/>
                <a:gd name="T67" fmla="*/ 200 h 220"/>
                <a:gd name="T68" fmla="*/ 54 w 248"/>
                <a:gd name="T69" fmla="*/ 200 h 220"/>
                <a:gd name="T70" fmla="*/ 49 w 248"/>
                <a:gd name="T71" fmla="*/ 194 h 220"/>
                <a:gd name="T72" fmla="*/ 48 w 248"/>
                <a:gd name="T73" fmla="*/ 183 h 220"/>
                <a:gd name="T74" fmla="*/ 40 w 248"/>
                <a:gd name="T75" fmla="*/ 180 h 220"/>
                <a:gd name="T76" fmla="*/ 30 w 248"/>
                <a:gd name="T77" fmla="*/ 160 h 220"/>
                <a:gd name="T78" fmla="*/ 22 w 248"/>
                <a:gd name="T79" fmla="*/ 155 h 220"/>
                <a:gd name="T80" fmla="*/ 19 w 248"/>
                <a:gd name="T81" fmla="*/ 148 h 220"/>
                <a:gd name="T82" fmla="*/ 10 w 248"/>
                <a:gd name="T83" fmla="*/ 138 h 220"/>
                <a:gd name="T84" fmla="*/ 0 w 248"/>
                <a:gd name="T85" fmla="*/ 137 h 220"/>
                <a:gd name="T86" fmla="*/ 5 w 248"/>
                <a:gd name="T87" fmla="*/ 126 h 220"/>
                <a:gd name="T88" fmla="*/ 14 w 248"/>
                <a:gd name="T89" fmla="*/ 126 h 220"/>
                <a:gd name="T90" fmla="*/ 17 w 248"/>
                <a:gd name="T91" fmla="*/ 120 h 220"/>
                <a:gd name="T92" fmla="*/ 16 w 248"/>
                <a:gd name="T93" fmla="*/ 105 h 220"/>
                <a:gd name="T94" fmla="*/ 16 w 248"/>
                <a:gd name="T95" fmla="*/ 103 h 220"/>
                <a:gd name="T96" fmla="*/ 20 w 248"/>
                <a:gd name="T97" fmla="*/ 83 h 220"/>
                <a:gd name="T98" fmla="*/ 28 w 248"/>
                <a:gd name="T99" fmla="*/ 77 h 220"/>
                <a:gd name="T100" fmla="*/ 30 w 248"/>
                <a:gd name="T101" fmla="*/ 70 h 220"/>
                <a:gd name="T102" fmla="*/ 37 w 248"/>
                <a:gd name="T103" fmla="*/ 55 h 220"/>
                <a:gd name="T104" fmla="*/ 46 w 248"/>
                <a:gd name="T105" fmla="*/ 46 h 220"/>
                <a:gd name="T106" fmla="*/ 52 w 248"/>
                <a:gd name="T107" fmla="*/ 27 h 220"/>
                <a:gd name="T108" fmla="*/ 54 w 248"/>
                <a:gd name="T109" fmla="*/ 11 h 220"/>
                <a:gd name="T110" fmla="*/ 74 w 248"/>
                <a:gd name="T111" fmla="*/ 14 h 220"/>
                <a:gd name="T112" fmla="*/ 78 w 248"/>
                <a:gd name="T113" fmla="*/ 0 h 220"/>
                <a:gd name="T114" fmla="*/ 89 w 248"/>
                <a:gd name="T115" fmla="*/ 9 h 220"/>
                <a:gd name="T116" fmla="*/ 99 w 248"/>
                <a:gd name="T117" fmla="*/ 5 h 220"/>
                <a:gd name="T118" fmla="*/ 102 w 248"/>
                <a:gd name="T119" fmla="*/ 9 h 220"/>
                <a:gd name="T120" fmla="*/ 102 w 248"/>
                <a:gd name="T121" fmla="*/ 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8" h="22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3" name="Freeform 85"/>
            <p:cNvSpPr/>
            <p:nvPr/>
          </p:nvSpPr>
          <p:spPr bwMode="auto">
            <a:xfrm>
              <a:off x="8139258" y="2354283"/>
              <a:ext cx="252357" cy="272988"/>
            </a:xfrm>
            <a:custGeom>
              <a:avLst/>
              <a:gdLst>
                <a:gd name="T0" fmla="*/ 97 w 159"/>
                <a:gd name="T1" fmla="*/ 17 h 172"/>
                <a:gd name="T2" fmla="*/ 98 w 159"/>
                <a:gd name="T3" fmla="*/ 29 h 172"/>
                <a:gd name="T4" fmla="*/ 120 w 159"/>
                <a:gd name="T5" fmla="*/ 39 h 172"/>
                <a:gd name="T6" fmla="*/ 112 w 159"/>
                <a:gd name="T7" fmla="*/ 51 h 172"/>
                <a:gd name="T8" fmla="*/ 131 w 159"/>
                <a:gd name="T9" fmla="*/ 70 h 172"/>
                <a:gd name="T10" fmla="*/ 126 w 159"/>
                <a:gd name="T11" fmla="*/ 85 h 172"/>
                <a:gd name="T12" fmla="*/ 140 w 159"/>
                <a:gd name="T13" fmla="*/ 97 h 172"/>
                <a:gd name="T14" fmla="*/ 137 w 159"/>
                <a:gd name="T15" fmla="*/ 109 h 172"/>
                <a:gd name="T16" fmla="*/ 159 w 159"/>
                <a:gd name="T17" fmla="*/ 120 h 172"/>
                <a:gd name="T18" fmla="*/ 157 w 159"/>
                <a:gd name="T19" fmla="*/ 129 h 172"/>
                <a:gd name="T20" fmla="*/ 146 w 159"/>
                <a:gd name="T21" fmla="*/ 138 h 172"/>
                <a:gd name="T22" fmla="*/ 123 w 159"/>
                <a:gd name="T23" fmla="*/ 160 h 172"/>
                <a:gd name="T24" fmla="*/ 99 w 159"/>
                <a:gd name="T25" fmla="*/ 162 h 172"/>
                <a:gd name="T26" fmla="*/ 77 w 159"/>
                <a:gd name="T27" fmla="*/ 168 h 172"/>
                <a:gd name="T28" fmla="*/ 55 w 159"/>
                <a:gd name="T29" fmla="*/ 172 h 172"/>
                <a:gd name="T30" fmla="*/ 46 w 159"/>
                <a:gd name="T31" fmla="*/ 163 h 172"/>
                <a:gd name="T32" fmla="*/ 32 w 159"/>
                <a:gd name="T33" fmla="*/ 157 h 172"/>
                <a:gd name="T34" fmla="*/ 32 w 159"/>
                <a:gd name="T35" fmla="*/ 140 h 172"/>
                <a:gd name="T36" fmla="*/ 23 w 159"/>
                <a:gd name="T37" fmla="*/ 124 h 172"/>
                <a:gd name="T38" fmla="*/ 29 w 159"/>
                <a:gd name="T39" fmla="*/ 114 h 172"/>
                <a:gd name="T40" fmla="*/ 38 w 159"/>
                <a:gd name="T41" fmla="*/ 104 h 172"/>
                <a:gd name="T42" fmla="*/ 64 w 159"/>
                <a:gd name="T43" fmla="*/ 86 h 172"/>
                <a:gd name="T44" fmla="*/ 72 w 159"/>
                <a:gd name="T45" fmla="*/ 82 h 172"/>
                <a:gd name="T46" fmla="*/ 69 w 159"/>
                <a:gd name="T47" fmla="*/ 74 h 172"/>
                <a:gd name="T48" fmla="*/ 50 w 159"/>
                <a:gd name="T49" fmla="*/ 67 h 172"/>
                <a:gd name="T50" fmla="*/ 45 w 159"/>
                <a:gd name="T51" fmla="*/ 60 h 172"/>
                <a:gd name="T52" fmla="*/ 39 w 159"/>
                <a:gd name="T53" fmla="*/ 35 h 172"/>
                <a:gd name="T54" fmla="*/ 18 w 159"/>
                <a:gd name="T55" fmla="*/ 24 h 172"/>
                <a:gd name="T56" fmla="*/ 0 w 159"/>
                <a:gd name="T57" fmla="*/ 17 h 172"/>
                <a:gd name="T58" fmla="*/ 6 w 159"/>
                <a:gd name="T59" fmla="*/ 12 h 172"/>
                <a:gd name="T60" fmla="*/ 22 w 159"/>
                <a:gd name="T61" fmla="*/ 20 h 172"/>
                <a:gd name="T62" fmla="*/ 37 w 159"/>
                <a:gd name="T63" fmla="*/ 20 h 172"/>
                <a:gd name="T64" fmla="*/ 52 w 159"/>
                <a:gd name="T65" fmla="*/ 24 h 172"/>
                <a:gd name="T66" fmla="*/ 61 w 159"/>
                <a:gd name="T67" fmla="*/ 17 h 172"/>
                <a:gd name="T68" fmla="*/ 65 w 159"/>
                <a:gd name="T69" fmla="*/ 5 h 172"/>
                <a:gd name="T70" fmla="*/ 82 w 159"/>
                <a:gd name="T71" fmla="*/ 0 h 172"/>
                <a:gd name="T72" fmla="*/ 100 w 159"/>
                <a:gd name="T73" fmla="*/ 6 h 172"/>
                <a:gd name="T74" fmla="*/ 97 w 159"/>
                <a:gd name="T75" fmla="*/ 17 h 172"/>
                <a:gd name="T76" fmla="*/ 97 w 159"/>
                <a:gd name="T77" fmla="*/ 1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72">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4" name="Freeform 86"/>
            <p:cNvSpPr/>
            <p:nvPr/>
          </p:nvSpPr>
          <p:spPr bwMode="auto">
            <a:xfrm>
              <a:off x="7974193" y="4341382"/>
              <a:ext cx="149193" cy="190457"/>
            </a:xfrm>
            <a:custGeom>
              <a:avLst/>
              <a:gdLst>
                <a:gd name="T0" fmla="*/ 72 w 94"/>
                <a:gd name="T1" fmla="*/ 1 h 120"/>
                <a:gd name="T2" fmla="*/ 70 w 94"/>
                <a:gd name="T3" fmla="*/ 9 h 120"/>
                <a:gd name="T4" fmla="*/ 76 w 94"/>
                <a:gd name="T5" fmla="*/ 19 h 120"/>
                <a:gd name="T6" fmla="*/ 88 w 94"/>
                <a:gd name="T7" fmla="*/ 18 h 120"/>
                <a:gd name="T8" fmla="*/ 92 w 94"/>
                <a:gd name="T9" fmla="*/ 21 h 120"/>
                <a:gd name="T10" fmla="*/ 84 w 94"/>
                <a:gd name="T11" fmla="*/ 43 h 120"/>
                <a:gd name="T12" fmla="*/ 93 w 94"/>
                <a:gd name="T13" fmla="*/ 55 h 120"/>
                <a:gd name="T14" fmla="*/ 94 w 94"/>
                <a:gd name="T15" fmla="*/ 70 h 120"/>
                <a:gd name="T16" fmla="*/ 93 w 94"/>
                <a:gd name="T17" fmla="*/ 82 h 120"/>
                <a:gd name="T18" fmla="*/ 87 w 94"/>
                <a:gd name="T19" fmla="*/ 91 h 120"/>
                <a:gd name="T20" fmla="*/ 73 w 94"/>
                <a:gd name="T21" fmla="*/ 90 h 120"/>
                <a:gd name="T22" fmla="*/ 63 w 94"/>
                <a:gd name="T23" fmla="*/ 81 h 120"/>
                <a:gd name="T24" fmla="*/ 62 w 94"/>
                <a:gd name="T25" fmla="*/ 90 h 120"/>
                <a:gd name="T26" fmla="*/ 51 w 94"/>
                <a:gd name="T27" fmla="*/ 92 h 120"/>
                <a:gd name="T28" fmla="*/ 45 w 94"/>
                <a:gd name="T29" fmla="*/ 96 h 120"/>
                <a:gd name="T30" fmla="*/ 51 w 94"/>
                <a:gd name="T31" fmla="*/ 109 h 120"/>
                <a:gd name="T32" fmla="*/ 39 w 94"/>
                <a:gd name="T33" fmla="*/ 120 h 120"/>
                <a:gd name="T34" fmla="*/ 22 w 94"/>
                <a:gd name="T35" fmla="*/ 101 h 120"/>
                <a:gd name="T36" fmla="*/ 10 w 94"/>
                <a:gd name="T37" fmla="*/ 85 h 120"/>
                <a:gd name="T38" fmla="*/ 0 w 94"/>
                <a:gd name="T39" fmla="*/ 65 h 120"/>
                <a:gd name="T40" fmla="*/ 1 w 94"/>
                <a:gd name="T41" fmla="*/ 59 h 120"/>
                <a:gd name="T42" fmla="*/ 5 w 94"/>
                <a:gd name="T43" fmla="*/ 53 h 120"/>
                <a:gd name="T44" fmla="*/ 8 w 94"/>
                <a:gd name="T45" fmla="*/ 39 h 120"/>
                <a:gd name="T46" fmla="*/ 12 w 94"/>
                <a:gd name="T47" fmla="*/ 25 h 120"/>
                <a:gd name="T48" fmla="*/ 17 w 94"/>
                <a:gd name="T49" fmla="*/ 24 h 120"/>
                <a:gd name="T50" fmla="*/ 42 w 94"/>
                <a:gd name="T51" fmla="*/ 24 h 120"/>
                <a:gd name="T52" fmla="*/ 42 w 94"/>
                <a:gd name="T53" fmla="*/ 1 h 120"/>
                <a:gd name="T54" fmla="*/ 50 w 94"/>
                <a:gd name="T55" fmla="*/ 0 h 120"/>
                <a:gd name="T56" fmla="*/ 60 w 94"/>
                <a:gd name="T57" fmla="*/ 2 h 120"/>
                <a:gd name="T58" fmla="*/ 70 w 94"/>
                <a:gd name="T59" fmla="*/ 0 h 120"/>
                <a:gd name="T60" fmla="*/ 72 w 94"/>
                <a:gd name="T61" fmla="*/ 1 h 120"/>
                <a:gd name="T62" fmla="*/ 72 w 94"/>
                <a:gd name="T6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2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5" name="Freeform 87"/>
            <p:cNvSpPr/>
            <p:nvPr/>
          </p:nvSpPr>
          <p:spPr bwMode="auto">
            <a:xfrm>
              <a:off x="7569470" y="2757417"/>
              <a:ext cx="44440" cy="38091"/>
            </a:xfrm>
            <a:custGeom>
              <a:avLst/>
              <a:gdLst>
                <a:gd name="T0" fmla="*/ 20 w 28"/>
                <a:gd name="T1" fmla="*/ 24 h 24"/>
                <a:gd name="T2" fmla="*/ 9 w 28"/>
                <a:gd name="T3" fmla="*/ 20 h 24"/>
                <a:gd name="T4" fmla="*/ 0 w 28"/>
                <a:gd name="T5" fmla="*/ 20 h 24"/>
                <a:gd name="T6" fmla="*/ 4 w 28"/>
                <a:gd name="T7" fmla="*/ 11 h 24"/>
                <a:gd name="T8" fmla="*/ 1 w 28"/>
                <a:gd name="T9" fmla="*/ 1 h 24"/>
                <a:gd name="T10" fmla="*/ 13 w 28"/>
                <a:gd name="T11" fmla="*/ 0 h 24"/>
                <a:gd name="T12" fmla="*/ 28 w 28"/>
                <a:gd name="T13" fmla="*/ 12 h 24"/>
                <a:gd name="T14" fmla="*/ 20 w 2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0" y="24"/>
                  </a:moveTo>
                  <a:lnTo>
                    <a:pt x="9" y="20"/>
                  </a:lnTo>
                  <a:lnTo>
                    <a:pt x="0" y="20"/>
                  </a:lnTo>
                  <a:lnTo>
                    <a:pt x="4" y="11"/>
                  </a:lnTo>
                  <a:lnTo>
                    <a:pt x="1" y="1"/>
                  </a:lnTo>
                  <a:lnTo>
                    <a:pt x="13" y="0"/>
                  </a:lnTo>
                  <a:lnTo>
                    <a:pt x="28" y="12"/>
                  </a:lnTo>
                  <a:lnTo>
                    <a:pt x="20" y="2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6" name="Freeform 88"/>
            <p:cNvSpPr/>
            <p:nvPr/>
          </p:nvSpPr>
          <p:spPr bwMode="auto">
            <a:xfrm>
              <a:off x="7605973" y="2660600"/>
              <a:ext cx="171413" cy="247593"/>
            </a:xfrm>
            <a:custGeom>
              <a:avLst/>
              <a:gdLst>
                <a:gd name="T0" fmla="*/ 43 w 108"/>
                <a:gd name="T1" fmla="*/ 0 h 156"/>
                <a:gd name="T2" fmla="*/ 28 w 108"/>
                <a:gd name="T3" fmla="*/ 19 h 156"/>
                <a:gd name="T4" fmla="*/ 43 w 108"/>
                <a:gd name="T5" fmla="*/ 17 h 156"/>
                <a:gd name="T6" fmla="*/ 57 w 108"/>
                <a:gd name="T7" fmla="*/ 17 h 156"/>
                <a:gd name="T8" fmla="*/ 54 w 108"/>
                <a:gd name="T9" fmla="*/ 31 h 156"/>
                <a:gd name="T10" fmla="*/ 41 w 108"/>
                <a:gd name="T11" fmla="*/ 47 h 156"/>
                <a:gd name="T12" fmla="*/ 55 w 108"/>
                <a:gd name="T13" fmla="*/ 48 h 156"/>
                <a:gd name="T14" fmla="*/ 57 w 108"/>
                <a:gd name="T15" fmla="*/ 50 h 156"/>
                <a:gd name="T16" fmla="*/ 68 w 108"/>
                <a:gd name="T17" fmla="*/ 71 h 156"/>
                <a:gd name="T18" fmla="*/ 78 w 108"/>
                <a:gd name="T19" fmla="*/ 74 h 156"/>
                <a:gd name="T20" fmla="*/ 87 w 108"/>
                <a:gd name="T21" fmla="*/ 95 h 156"/>
                <a:gd name="T22" fmla="*/ 91 w 108"/>
                <a:gd name="T23" fmla="*/ 102 h 156"/>
                <a:gd name="T24" fmla="*/ 108 w 108"/>
                <a:gd name="T25" fmla="*/ 105 h 156"/>
                <a:gd name="T26" fmla="*/ 107 w 108"/>
                <a:gd name="T27" fmla="*/ 117 h 156"/>
                <a:gd name="T28" fmla="*/ 100 w 108"/>
                <a:gd name="T29" fmla="*/ 123 h 156"/>
                <a:gd name="T30" fmla="*/ 105 w 108"/>
                <a:gd name="T31" fmla="*/ 132 h 156"/>
                <a:gd name="T32" fmla="*/ 92 w 108"/>
                <a:gd name="T33" fmla="*/ 141 h 156"/>
                <a:gd name="T34" fmla="*/ 73 w 108"/>
                <a:gd name="T35" fmla="*/ 141 h 156"/>
                <a:gd name="T36" fmla="*/ 48 w 108"/>
                <a:gd name="T37" fmla="*/ 147 h 156"/>
                <a:gd name="T38" fmla="*/ 42 w 108"/>
                <a:gd name="T39" fmla="*/ 143 h 156"/>
                <a:gd name="T40" fmla="*/ 31 w 108"/>
                <a:gd name="T41" fmla="*/ 151 h 156"/>
                <a:gd name="T42" fmla="*/ 18 w 108"/>
                <a:gd name="T43" fmla="*/ 150 h 156"/>
                <a:gd name="T44" fmla="*/ 8 w 108"/>
                <a:gd name="T45" fmla="*/ 156 h 156"/>
                <a:gd name="T46" fmla="*/ 0 w 108"/>
                <a:gd name="T47" fmla="*/ 153 h 156"/>
                <a:gd name="T48" fmla="*/ 22 w 108"/>
                <a:gd name="T49" fmla="*/ 133 h 156"/>
                <a:gd name="T50" fmla="*/ 35 w 108"/>
                <a:gd name="T51" fmla="*/ 130 h 156"/>
                <a:gd name="T52" fmla="*/ 12 w 108"/>
                <a:gd name="T53" fmla="*/ 127 h 156"/>
                <a:gd name="T54" fmla="*/ 8 w 108"/>
                <a:gd name="T55" fmla="*/ 119 h 156"/>
                <a:gd name="T56" fmla="*/ 24 w 108"/>
                <a:gd name="T57" fmla="*/ 113 h 156"/>
                <a:gd name="T58" fmla="*/ 17 w 108"/>
                <a:gd name="T59" fmla="*/ 104 h 156"/>
                <a:gd name="T60" fmla="*/ 20 w 108"/>
                <a:gd name="T61" fmla="*/ 92 h 156"/>
                <a:gd name="T62" fmla="*/ 40 w 108"/>
                <a:gd name="T63" fmla="*/ 93 h 156"/>
                <a:gd name="T64" fmla="*/ 43 w 108"/>
                <a:gd name="T65" fmla="*/ 83 h 156"/>
                <a:gd name="T66" fmla="*/ 34 w 108"/>
                <a:gd name="T67" fmla="*/ 72 h 156"/>
                <a:gd name="T68" fmla="*/ 33 w 108"/>
                <a:gd name="T69" fmla="*/ 72 h 156"/>
                <a:gd name="T70" fmla="*/ 17 w 108"/>
                <a:gd name="T71" fmla="*/ 68 h 156"/>
                <a:gd name="T72" fmla="*/ 13 w 108"/>
                <a:gd name="T73" fmla="*/ 64 h 156"/>
                <a:gd name="T74" fmla="*/ 18 w 108"/>
                <a:gd name="T75" fmla="*/ 55 h 156"/>
                <a:gd name="T76" fmla="*/ 14 w 108"/>
                <a:gd name="T77" fmla="*/ 50 h 156"/>
                <a:gd name="T78" fmla="*/ 6 w 108"/>
                <a:gd name="T79" fmla="*/ 59 h 156"/>
                <a:gd name="T80" fmla="*/ 6 w 108"/>
                <a:gd name="T81" fmla="*/ 41 h 156"/>
                <a:gd name="T82" fmla="*/ 0 w 108"/>
                <a:gd name="T83" fmla="*/ 33 h 156"/>
                <a:gd name="T84" fmla="*/ 5 w 108"/>
                <a:gd name="T85" fmla="*/ 15 h 156"/>
                <a:gd name="T86" fmla="*/ 17 w 108"/>
                <a:gd name="T87" fmla="*/ 0 h 156"/>
                <a:gd name="T88" fmla="*/ 27 w 108"/>
                <a:gd name="T89" fmla="*/ 1 h 156"/>
                <a:gd name="T90" fmla="*/ 43 w 108"/>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56">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7" name="Freeform 89"/>
            <p:cNvSpPr/>
            <p:nvPr/>
          </p:nvSpPr>
          <p:spPr bwMode="auto">
            <a:xfrm>
              <a:off x="8702698" y="3097064"/>
              <a:ext cx="174587" cy="74595"/>
            </a:xfrm>
            <a:custGeom>
              <a:avLst/>
              <a:gdLst>
                <a:gd name="T0" fmla="*/ 73 w 110"/>
                <a:gd name="T1" fmla="*/ 17 h 47"/>
                <a:gd name="T2" fmla="*/ 87 w 110"/>
                <a:gd name="T3" fmla="*/ 20 h 47"/>
                <a:gd name="T4" fmla="*/ 94 w 110"/>
                <a:gd name="T5" fmla="*/ 28 h 47"/>
                <a:gd name="T6" fmla="*/ 104 w 110"/>
                <a:gd name="T7" fmla="*/ 32 h 47"/>
                <a:gd name="T8" fmla="*/ 101 w 110"/>
                <a:gd name="T9" fmla="*/ 35 h 47"/>
                <a:gd name="T10" fmla="*/ 110 w 110"/>
                <a:gd name="T11" fmla="*/ 45 h 47"/>
                <a:gd name="T12" fmla="*/ 109 w 110"/>
                <a:gd name="T13" fmla="*/ 47 h 47"/>
                <a:gd name="T14" fmla="*/ 100 w 110"/>
                <a:gd name="T15" fmla="*/ 46 h 47"/>
                <a:gd name="T16" fmla="*/ 88 w 110"/>
                <a:gd name="T17" fmla="*/ 40 h 47"/>
                <a:gd name="T18" fmla="*/ 84 w 110"/>
                <a:gd name="T19" fmla="*/ 44 h 47"/>
                <a:gd name="T20" fmla="*/ 64 w 110"/>
                <a:gd name="T21" fmla="*/ 47 h 47"/>
                <a:gd name="T22" fmla="*/ 47 w 110"/>
                <a:gd name="T23" fmla="*/ 37 h 47"/>
                <a:gd name="T24" fmla="*/ 31 w 110"/>
                <a:gd name="T25" fmla="*/ 38 h 47"/>
                <a:gd name="T26" fmla="*/ 32 w 110"/>
                <a:gd name="T27" fmla="*/ 30 h 47"/>
                <a:gd name="T28" fmla="*/ 26 w 110"/>
                <a:gd name="T29" fmla="*/ 18 h 47"/>
                <a:gd name="T30" fmla="*/ 16 w 110"/>
                <a:gd name="T31" fmla="*/ 11 h 47"/>
                <a:gd name="T32" fmla="*/ 7 w 110"/>
                <a:gd name="T33" fmla="*/ 9 h 47"/>
                <a:gd name="T34" fmla="*/ 0 w 110"/>
                <a:gd name="T35" fmla="*/ 3 h 47"/>
                <a:gd name="T36" fmla="*/ 2 w 110"/>
                <a:gd name="T37" fmla="*/ 0 h 47"/>
                <a:gd name="T38" fmla="*/ 15 w 110"/>
                <a:gd name="T39" fmla="*/ 3 h 47"/>
                <a:gd name="T40" fmla="*/ 38 w 110"/>
                <a:gd name="T41" fmla="*/ 6 h 47"/>
                <a:gd name="T42" fmla="*/ 60 w 110"/>
                <a:gd name="T43" fmla="*/ 16 h 47"/>
                <a:gd name="T44" fmla="*/ 64 w 110"/>
                <a:gd name="T45" fmla="*/ 20 h 47"/>
                <a:gd name="T46" fmla="*/ 73 w 110"/>
                <a:gd name="T47" fmla="*/ 17 h 47"/>
                <a:gd name="T48" fmla="*/ 73 w 110"/>
                <a:gd name="T4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47">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8" name="Freeform 90"/>
            <p:cNvSpPr/>
            <p:nvPr/>
          </p:nvSpPr>
          <p:spPr bwMode="auto">
            <a:xfrm>
              <a:off x="7653588" y="4076329"/>
              <a:ext cx="115862" cy="192044"/>
            </a:xfrm>
            <a:custGeom>
              <a:avLst/>
              <a:gdLst>
                <a:gd name="T0" fmla="*/ 55 w 73"/>
                <a:gd name="T1" fmla="*/ 1 h 121"/>
                <a:gd name="T2" fmla="*/ 53 w 73"/>
                <a:gd name="T3" fmla="*/ 7 h 121"/>
                <a:gd name="T4" fmla="*/ 61 w 73"/>
                <a:gd name="T5" fmla="*/ 17 h 121"/>
                <a:gd name="T6" fmla="*/ 61 w 73"/>
                <a:gd name="T7" fmla="*/ 31 h 121"/>
                <a:gd name="T8" fmla="*/ 62 w 73"/>
                <a:gd name="T9" fmla="*/ 46 h 121"/>
                <a:gd name="T10" fmla="*/ 67 w 73"/>
                <a:gd name="T11" fmla="*/ 53 h 121"/>
                <a:gd name="T12" fmla="*/ 62 w 73"/>
                <a:gd name="T13" fmla="*/ 70 h 121"/>
                <a:gd name="T14" fmla="*/ 64 w 73"/>
                <a:gd name="T15" fmla="*/ 80 h 121"/>
                <a:gd name="T16" fmla="*/ 68 w 73"/>
                <a:gd name="T17" fmla="*/ 92 h 121"/>
                <a:gd name="T18" fmla="*/ 73 w 73"/>
                <a:gd name="T19" fmla="*/ 98 h 121"/>
                <a:gd name="T20" fmla="*/ 46 w 73"/>
                <a:gd name="T21" fmla="*/ 109 h 121"/>
                <a:gd name="T22" fmla="*/ 36 w 73"/>
                <a:gd name="T23" fmla="*/ 116 h 121"/>
                <a:gd name="T24" fmla="*/ 21 w 73"/>
                <a:gd name="T25" fmla="*/ 121 h 121"/>
                <a:gd name="T26" fmla="*/ 7 w 73"/>
                <a:gd name="T27" fmla="*/ 116 h 121"/>
                <a:gd name="T28" fmla="*/ 7 w 73"/>
                <a:gd name="T29" fmla="*/ 109 h 121"/>
                <a:gd name="T30" fmla="*/ 0 w 73"/>
                <a:gd name="T31" fmla="*/ 92 h 121"/>
                <a:gd name="T32" fmla="*/ 4 w 73"/>
                <a:gd name="T33" fmla="*/ 71 h 121"/>
                <a:gd name="T34" fmla="*/ 12 w 73"/>
                <a:gd name="T35" fmla="*/ 54 h 121"/>
                <a:gd name="T36" fmla="*/ 7 w 73"/>
                <a:gd name="T37" fmla="*/ 28 h 121"/>
                <a:gd name="T38" fmla="*/ 4 w 73"/>
                <a:gd name="T39" fmla="*/ 13 h 121"/>
                <a:gd name="T40" fmla="*/ 5 w 73"/>
                <a:gd name="T41" fmla="*/ 3 h 121"/>
                <a:gd name="T42" fmla="*/ 34 w 73"/>
                <a:gd name="T43" fmla="*/ 1 h 121"/>
                <a:gd name="T44" fmla="*/ 41 w 73"/>
                <a:gd name="T45" fmla="*/ 3 h 121"/>
                <a:gd name="T46" fmla="*/ 47 w 73"/>
                <a:gd name="T47" fmla="*/ 0 h 121"/>
                <a:gd name="T48" fmla="*/ 55 w 73"/>
                <a:gd name="T49" fmla="*/ 1 h 121"/>
                <a:gd name="T50" fmla="*/ 55 w 73"/>
                <a:gd name="T51"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21">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99" name="Freeform 91"/>
            <p:cNvSpPr/>
            <p:nvPr/>
          </p:nvSpPr>
          <p:spPr bwMode="auto">
            <a:xfrm>
              <a:off x="7339332" y="4031889"/>
              <a:ext cx="192045" cy="158714"/>
            </a:xfrm>
            <a:custGeom>
              <a:avLst/>
              <a:gdLst>
                <a:gd name="T0" fmla="*/ 61 w 121"/>
                <a:gd name="T1" fmla="*/ 9 h 100"/>
                <a:gd name="T2" fmla="*/ 68 w 121"/>
                <a:gd name="T3" fmla="*/ 7 h 100"/>
                <a:gd name="T4" fmla="*/ 76 w 121"/>
                <a:gd name="T5" fmla="*/ 12 h 100"/>
                <a:gd name="T6" fmla="*/ 87 w 121"/>
                <a:gd name="T7" fmla="*/ 10 h 100"/>
                <a:gd name="T8" fmla="*/ 97 w 121"/>
                <a:gd name="T9" fmla="*/ 4 h 100"/>
                <a:gd name="T10" fmla="*/ 104 w 121"/>
                <a:gd name="T11" fmla="*/ 9 h 100"/>
                <a:gd name="T12" fmla="*/ 112 w 121"/>
                <a:gd name="T13" fmla="*/ 22 h 100"/>
                <a:gd name="T14" fmla="*/ 108 w 121"/>
                <a:gd name="T15" fmla="*/ 34 h 100"/>
                <a:gd name="T16" fmla="*/ 114 w 121"/>
                <a:gd name="T17" fmla="*/ 34 h 100"/>
                <a:gd name="T18" fmla="*/ 118 w 121"/>
                <a:gd name="T19" fmla="*/ 45 h 100"/>
                <a:gd name="T20" fmla="*/ 114 w 121"/>
                <a:gd name="T21" fmla="*/ 53 h 100"/>
                <a:gd name="T22" fmla="*/ 121 w 121"/>
                <a:gd name="T23" fmla="*/ 76 h 100"/>
                <a:gd name="T24" fmla="*/ 114 w 121"/>
                <a:gd name="T25" fmla="*/ 81 h 100"/>
                <a:gd name="T26" fmla="*/ 114 w 121"/>
                <a:gd name="T27" fmla="*/ 93 h 100"/>
                <a:gd name="T28" fmla="*/ 106 w 121"/>
                <a:gd name="T29" fmla="*/ 92 h 100"/>
                <a:gd name="T30" fmla="*/ 98 w 121"/>
                <a:gd name="T31" fmla="*/ 100 h 100"/>
                <a:gd name="T32" fmla="*/ 96 w 121"/>
                <a:gd name="T33" fmla="*/ 88 h 100"/>
                <a:gd name="T34" fmla="*/ 85 w 121"/>
                <a:gd name="T35" fmla="*/ 79 h 100"/>
                <a:gd name="T36" fmla="*/ 77 w 121"/>
                <a:gd name="T37" fmla="*/ 80 h 100"/>
                <a:gd name="T38" fmla="*/ 74 w 121"/>
                <a:gd name="T39" fmla="*/ 68 h 100"/>
                <a:gd name="T40" fmla="*/ 71 w 121"/>
                <a:gd name="T41" fmla="*/ 54 h 100"/>
                <a:gd name="T42" fmla="*/ 53 w 121"/>
                <a:gd name="T43" fmla="*/ 48 h 100"/>
                <a:gd name="T44" fmla="*/ 45 w 121"/>
                <a:gd name="T45" fmla="*/ 52 h 100"/>
                <a:gd name="T46" fmla="*/ 40 w 121"/>
                <a:gd name="T47" fmla="*/ 61 h 100"/>
                <a:gd name="T48" fmla="*/ 23 w 121"/>
                <a:gd name="T49" fmla="*/ 59 h 100"/>
                <a:gd name="T50" fmla="*/ 13 w 121"/>
                <a:gd name="T51" fmla="*/ 48 h 100"/>
                <a:gd name="T52" fmla="*/ 7 w 121"/>
                <a:gd name="T53" fmla="*/ 37 h 100"/>
                <a:gd name="T54" fmla="*/ 0 w 121"/>
                <a:gd name="T55" fmla="*/ 29 h 100"/>
                <a:gd name="T56" fmla="*/ 12 w 121"/>
                <a:gd name="T57" fmla="*/ 20 h 100"/>
                <a:gd name="T58" fmla="*/ 20 w 121"/>
                <a:gd name="T59" fmla="*/ 17 h 100"/>
                <a:gd name="T60" fmla="*/ 22 w 121"/>
                <a:gd name="T61" fmla="*/ 8 h 100"/>
                <a:gd name="T62" fmla="*/ 24 w 121"/>
                <a:gd name="T63" fmla="*/ 0 h 100"/>
                <a:gd name="T64" fmla="*/ 44 w 121"/>
                <a:gd name="T65" fmla="*/ 4 h 100"/>
                <a:gd name="T66" fmla="*/ 48 w 121"/>
                <a:gd name="T67" fmla="*/ 2 h 100"/>
                <a:gd name="T68" fmla="*/ 60 w 121"/>
                <a:gd name="T69"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10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0" name="Freeform 92"/>
            <p:cNvSpPr/>
            <p:nvPr/>
          </p:nvSpPr>
          <p:spPr bwMode="auto">
            <a:xfrm>
              <a:off x="7293304" y="3992211"/>
              <a:ext cx="80944" cy="22220"/>
            </a:xfrm>
            <a:custGeom>
              <a:avLst/>
              <a:gdLst>
                <a:gd name="T0" fmla="*/ 0 w 51"/>
                <a:gd name="T1" fmla="*/ 14 h 14"/>
                <a:gd name="T2" fmla="*/ 3 w 51"/>
                <a:gd name="T3" fmla="*/ 5 h 14"/>
                <a:gd name="T4" fmla="*/ 21 w 51"/>
                <a:gd name="T5" fmla="*/ 5 h 14"/>
                <a:gd name="T6" fmla="*/ 25 w 51"/>
                <a:gd name="T7" fmla="*/ 0 h 14"/>
                <a:gd name="T8" fmla="*/ 30 w 51"/>
                <a:gd name="T9" fmla="*/ 0 h 14"/>
                <a:gd name="T10" fmla="*/ 37 w 51"/>
                <a:gd name="T11" fmla="*/ 5 h 14"/>
                <a:gd name="T12" fmla="*/ 42 w 51"/>
                <a:gd name="T13" fmla="*/ 5 h 14"/>
                <a:gd name="T14" fmla="*/ 48 w 51"/>
                <a:gd name="T15" fmla="*/ 2 h 14"/>
                <a:gd name="T16" fmla="*/ 51 w 51"/>
                <a:gd name="T17" fmla="*/ 7 h 14"/>
                <a:gd name="T18" fmla="*/ 43 w 51"/>
                <a:gd name="T19" fmla="*/ 11 h 14"/>
                <a:gd name="T20" fmla="*/ 36 w 51"/>
                <a:gd name="T21" fmla="*/ 11 h 14"/>
                <a:gd name="T22" fmla="*/ 29 w 51"/>
                <a:gd name="T23" fmla="*/ 7 h 14"/>
                <a:gd name="T24" fmla="*/ 23 w 51"/>
                <a:gd name="T25" fmla="*/ 11 h 14"/>
                <a:gd name="T26" fmla="*/ 20 w 51"/>
                <a:gd name="T27" fmla="*/ 11 h 14"/>
                <a:gd name="T28" fmla="*/ 16 w 51"/>
                <a:gd name="T29" fmla="*/ 14 h 14"/>
                <a:gd name="T30" fmla="*/ 0 w 51"/>
                <a:gd name="T31" fmla="*/ 14 h 14"/>
                <a:gd name="T32" fmla="*/ 0 w 51"/>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4">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1" name="Freeform 93"/>
            <p:cNvSpPr/>
            <p:nvPr/>
          </p:nvSpPr>
          <p:spPr bwMode="auto">
            <a:xfrm>
              <a:off x="7298065" y="4030302"/>
              <a:ext cx="79358" cy="47614"/>
            </a:xfrm>
            <a:custGeom>
              <a:avLst/>
              <a:gdLst>
                <a:gd name="T0" fmla="*/ 50 w 50"/>
                <a:gd name="T1" fmla="*/ 1 h 30"/>
                <a:gd name="T2" fmla="*/ 49 w 50"/>
                <a:gd name="T3" fmla="*/ 7 h 30"/>
                <a:gd name="T4" fmla="*/ 48 w 50"/>
                <a:gd name="T5" fmla="*/ 9 h 30"/>
                <a:gd name="T6" fmla="*/ 49 w 50"/>
                <a:gd name="T7" fmla="*/ 15 h 30"/>
                <a:gd name="T8" fmla="*/ 46 w 50"/>
                <a:gd name="T9" fmla="*/ 18 h 30"/>
                <a:gd name="T10" fmla="*/ 43 w 50"/>
                <a:gd name="T11" fmla="*/ 18 h 30"/>
                <a:gd name="T12" fmla="*/ 38 w 50"/>
                <a:gd name="T13" fmla="*/ 21 h 30"/>
                <a:gd name="T14" fmla="*/ 33 w 50"/>
                <a:gd name="T15" fmla="*/ 21 h 30"/>
                <a:gd name="T16" fmla="*/ 26 w 50"/>
                <a:gd name="T17" fmla="*/ 30 h 30"/>
                <a:gd name="T18" fmla="*/ 17 w 50"/>
                <a:gd name="T19" fmla="*/ 22 h 30"/>
                <a:gd name="T20" fmla="*/ 10 w 50"/>
                <a:gd name="T21" fmla="*/ 21 h 30"/>
                <a:gd name="T22" fmla="*/ 6 w 50"/>
                <a:gd name="T23" fmla="*/ 15 h 30"/>
                <a:gd name="T24" fmla="*/ 6 w 50"/>
                <a:gd name="T25" fmla="*/ 12 h 30"/>
                <a:gd name="T26" fmla="*/ 1 w 50"/>
                <a:gd name="T27" fmla="*/ 9 h 30"/>
                <a:gd name="T28" fmla="*/ 0 w 50"/>
                <a:gd name="T29" fmla="*/ 4 h 30"/>
                <a:gd name="T30" fmla="*/ 9 w 50"/>
                <a:gd name="T31" fmla="*/ 1 h 30"/>
                <a:gd name="T32" fmla="*/ 14 w 50"/>
                <a:gd name="T33" fmla="*/ 2 h 30"/>
                <a:gd name="T34" fmla="*/ 19 w 50"/>
                <a:gd name="T35" fmla="*/ 0 h 30"/>
                <a:gd name="T36" fmla="*/ 50 w 50"/>
                <a:gd name="T37" fmla="*/ 1 h 30"/>
                <a:gd name="T38" fmla="*/ 50 w 50"/>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2" name="Freeform 94"/>
            <p:cNvSpPr/>
            <p:nvPr/>
          </p:nvSpPr>
          <p:spPr bwMode="auto">
            <a:xfrm>
              <a:off x="7986891" y="4342968"/>
              <a:ext cx="53963" cy="38091"/>
            </a:xfrm>
            <a:custGeom>
              <a:avLst/>
              <a:gdLst>
                <a:gd name="T0" fmla="*/ 34 w 34"/>
                <a:gd name="T1" fmla="*/ 0 h 24"/>
                <a:gd name="T2" fmla="*/ 34 w 34"/>
                <a:gd name="T3" fmla="*/ 23 h 24"/>
                <a:gd name="T4" fmla="*/ 9 w 34"/>
                <a:gd name="T5" fmla="*/ 23 h 24"/>
                <a:gd name="T6" fmla="*/ 4 w 34"/>
                <a:gd name="T7" fmla="*/ 24 h 24"/>
                <a:gd name="T8" fmla="*/ 0 w 34"/>
                <a:gd name="T9" fmla="*/ 21 h 24"/>
                <a:gd name="T10" fmla="*/ 6 w 34"/>
                <a:gd name="T11" fmla="*/ 0 h 24"/>
                <a:gd name="T12" fmla="*/ 34 w 34"/>
                <a:gd name="T13" fmla="*/ 0 h 24"/>
                <a:gd name="T14" fmla="*/ 34 w 3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4">
                  <a:moveTo>
                    <a:pt x="34" y="0"/>
                  </a:moveTo>
                  <a:lnTo>
                    <a:pt x="34" y="23"/>
                  </a:lnTo>
                  <a:lnTo>
                    <a:pt x="9" y="23"/>
                  </a:lnTo>
                  <a:lnTo>
                    <a:pt x="4" y="24"/>
                  </a:lnTo>
                  <a:lnTo>
                    <a:pt x="0" y="21"/>
                  </a:lnTo>
                  <a:lnTo>
                    <a:pt x="6" y="0"/>
                  </a:lnTo>
                  <a:lnTo>
                    <a:pt x="34" y="0"/>
                  </a:lnTo>
                  <a:lnTo>
                    <a:pt x="34"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3" name="Freeform 95"/>
            <p:cNvSpPr/>
            <p:nvPr/>
          </p:nvSpPr>
          <p:spPr bwMode="auto">
            <a:xfrm>
              <a:off x="8329716" y="3333548"/>
              <a:ext cx="69835" cy="22220"/>
            </a:xfrm>
            <a:custGeom>
              <a:avLst/>
              <a:gdLst>
                <a:gd name="T0" fmla="*/ 3 w 44"/>
                <a:gd name="T1" fmla="*/ 0 h 14"/>
                <a:gd name="T2" fmla="*/ 12 w 44"/>
                <a:gd name="T3" fmla="*/ 6 h 14"/>
                <a:gd name="T4" fmla="*/ 24 w 44"/>
                <a:gd name="T5" fmla="*/ 6 h 14"/>
                <a:gd name="T6" fmla="*/ 36 w 44"/>
                <a:gd name="T7" fmla="*/ 6 h 14"/>
                <a:gd name="T8" fmla="*/ 36 w 44"/>
                <a:gd name="T9" fmla="*/ 10 h 14"/>
                <a:gd name="T10" fmla="*/ 44 w 44"/>
                <a:gd name="T11" fmla="*/ 8 h 14"/>
                <a:gd name="T12" fmla="*/ 43 w 44"/>
                <a:gd name="T13" fmla="*/ 13 h 14"/>
                <a:gd name="T14" fmla="*/ 20 w 44"/>
                <a:gd name="T15" fmla="*/ 14 h 14"/>
                <a:gd name="T16" fmla="*/ 20 w 44"/>
                <a:gd name="T17" fmla="*/ 11 h 14"/>
                <a:gd name="T18" fmla="*/ 0 w 44"/>
                <a:gd name="T19" fmla="*/ 8 h 14"/>
                <a:gd name="T20" fmla="*/ 3 w 4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4" name="Freeform 96"/>
            <p:cNvSpPr/>
            <p:nvPr/>
          </p:nvSpPr>
          <p:spPr bwMode="auto">
            <a:xfrm>
              <a:off x="8234487" y="3149439"/>
              <a:ext cx="153954" cy="161888"/>
            </a:xfrm>
            <a:custGeom>
              <a:avLst/>
              <a:gdLst>
                <a:gd name="T0" fmla="*/ 90 w 97"/>
                <a:gd name="T1" fmla="*/ 19 h 102"/>
                <a:gd name="T2" fmla="*/ 80 w 97"/>
                <a:gd name="T3" fmla="*/ 19 h 102"/>
                <a:gd name="T4" fmla="*/ 72 w 97"/>
                <a:gd name="T5" fmla="*/ 16 h 102"/>
                <a:gd name="T6" fmla="*/ 54 w 97"/>
                <a:gd name="T7" fmla="*/ 22 h 102"/>
                <a:gd name="T8" fmla="*/ 66 w 97"/>
                <a:gd name="T9" fmla="*/ 32 h 102"/>
                <a:gd name="T10" fmla="*/ 58 w 97"/>
                <a:gd name="T11" fmla="*/ 36 h 102"/>
                <a:gd name="T12" fmla="*/ 50 w 97"/>
                <a:gd name="T13" fmla="*/ 36 h 102"/>
                <a:gd name="T14" fmla="*/ 40 w 97"/>
                <a:gd name="T15" fmla="*/ 25 h 102"/>
                <a:gd name="T16" fmla="*/ 38 w 97"/>
                <a:gd name="T17" fmla="*/ 30 h 102"/>
                <a:gd name="T18" fmla="*/ 43 w 97"/>
                <a:gd name="T19" fmla="*/ 41 h 102"/>
                <a:gd name="T20" fmla="*/ 52 w 97"/>
                <a:gd name="T21" fmla="*/ 50 h 102"/>
                <a:gd name="T22" fmla="*/ 46 w 97"/>
                <a:gd name="T23" fmla="*/ 54 h 102"/>
                <a:gd name="T24" fmla="*/ 55 w 97"/>
                <a:gd name="T25" fmla="*/ 62 h 102"/>
                <a:gd name="T26" fmla="*/ 63 w 97"/>
                <a:gd name="T27" fmla="*/ 68 h 102"/>
                <a:gd name="T28" fmla="*/ 65 w 97"/>
                <a:gd name="T29" fmla="*/ 79 h 102"/>
                <a:gd name="T30" fmla="*/ 50 w 97"/>
                <a:gd name="T31" fmla="*/ 74 h 102"/>
                <a:gd name="T32" fmla="*/ 55 w 97"/>
                <a:gd name="T33" fmla="*/ 84 h 102"/>
                <a:gd name="T34" fmla="*/ 46 w 97"/>
                <a:gd name="T35" fmla="*/ 85 h 102"/>
                <a:gd name="T36" fmla="*/ 53 w 97"/>
                <a:gd name="T37" fmla="*/ 102 h 102"/>
                <a:gd name="T38" fmla="*/ 43 w 97"/>
                <a:gd name="T39" fmla="*/ 102 h 102"/>
                <a:gd name="T40" fmla="*/ 29 w 97"/>
                <a:gd name="T41" fmla="*/ 94 h 102"/>
                <a:gd name="T42" fmla="*/ 22 w 97"/>
                <a:gd name="T43" fmla="*/ 79 h 102"/>
                <a:gd name="T44" fmla="*/ 17 w 97"/>
                <a:gd name="T45" fmla="*/ 67 h 102"/>
                <a:gd name="T46" fmla="*/ 11 w 97"/>
                <a:gd name="T47" fmla="*/ 58 h 102"/>
                <a:gd name="T48" fmla="*/ 2 w 97"/>
                <a:gd name="T49" fmla="*/ 47 h 102"/>
                <a:gd name="T50" fmla="*/ 0 w 97"/>
                <a:gd name="T51" fmla="*/ 42 h 102"/>
                <a:gd name="T52" fmla="*/ 7 w 97"/>
                <a:gd name="T53" fmla="*/ 33 h 102"/>
                <a:gd name="T54" fmla="*/ 7 w 97"/>
                <a:gd name="T55" fmla="*/ 26 h 102"/>
                <a:gd name="T56" fmla="*/ 12 w 97"/>
                <a:gd name="T57" fmla="*/ 24 h 102"/>
                <a:gd name="T58" fmla="*/ 12 w 97"/>
                <a:gd name="T59" fmla="*/ 19 h 102"/>
                <a:gd name="T60" fmla="*/ 22 w 97"/>
                <a:gd name="T61" fmla="*/ 17 h 102"/>
                <a:gd name="T62" fmla="*/ 28 w 97"/>
                <a:gd name="T63" fmla="*/ 13 h 102"/>
                <a:gd name="T64" fmla="*/ 36 w 97"/>
                <a:gd name="T65" fmla="*/ 13 h 102"/>
                <a:gd name="T66" fmla="*/ 38 w 97"/>
                <a:gd name="T67" fmla="*/ 10 h 102"/>
                <a:gd name="T68" fmla="*/ 41 w 97"/>
                <a:gd name="T69" fmla="*/ 9 h 102"/>
                <a:gd name="T70" fmla="*/ 52 w 97"/>
                <a:gd name="T71" fmla="*/ 10 h 102"/>
                <a:gd name="T72" fmla="*/ 64 w 97"/>
                <a:gd name="T73" fmla="*/ 4 h 102"/>
                <a:gd name="T74" fmla="*/ 76 w 97"/>
                <a:gd name="T75" fmla="*/ 11 h 102"/>
                <a:gd name="T76" fmla="*/ 89 w 97"/>
                <a:gd name="T77" fmla="*/ 10 h 102"/>
                <a:gd name="T78" fmla="*/ 89 w 97"/>
                <a:gd name="T79" fmla="*/ 0 h 102"/>
                <a:gd name="T80" fmla="*/ 97 w 97"/>
                <a:gd name="T81" fmla="*/ 5 h 102"/>
                <a:gd name="T82" fmla="*/ 93 w 97"/>
                <a:gd name="T83" fmla="*/ 17 h 102"/>
                <a:gd name="T84" fmla="*/ 90 w 97"/>
                <a:gd name="T85"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102">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5" name="Freeform 97"/>
            <p:cNvSpPr/>
            <p:nvPr/>
          </p:nvSpPr>
          <p:spPr bwMode="auto">
            <a:xfrm>
              <a:off x="6485443" y="2055901"/>
              <a:ext cx="1057044" cy="566608"/>
            </a:xfrm>
            <a:custGeom>
              <a:avLst/>
              <a:gdLst>
                <a:gd name="T0" fmla="*/ 563 w 666"/>
                <a:gd name="T1" fmla="*/ 14 h 357"/>
                <a:gd name="T2" fmla="*/ 474 w 666"/>
                <a:gd name="T3" fmla="*/ 18 h 357"/>
                <a:gd name="T4" fmla="*/ 560 w 666"/>
                <a:gd name="T5" fmla="*/ 17 h 357"/>
                <a:gd name="T6" fmla="*/ 580 w 666"/>
                <a:gd name="T7" fmla="*/ 24 h 357"/>
                <a:gd name="T8" fmla="*/ 666 w 666"/>
                <a:gd name="T9" fmla="*/ 27 h 357"/>
                <a:gd name="T10" fmla="*/ 582 w 666"/>
                <a:gd name="T11" fmla="*/ 41 h 357"/>
                <a:gd name="T12" fmla="*/ 580 w 666"/>
                <a:gd name="T13" fmla="*/ 60 h 357"/>
                <a:gd name="T14" fmla="*/ 570 w 666"/>
                <a:gd name="T15" fmla="*/ 85 h 357"/>
                <a:gd name="T16" fmla="*/ 569 w 666"/>
                <a:gd name="T17" fmla="*/ 110 h 357"/>
                <a:gd name="T18" fmla="*/ 543 w 666"/>
                <a:gd name="T19" fmla="*/ 125 h 357"/>
                <a:gd name="T20" fmla="*/ 534 w 666"/>
                <a:gd name="T21" fmla="*/ 139 h 357"/>
                <a:gd name="T22" fmla="*/ 529 w 666"/>
                <a:gd name="T23" fmla="*/ 156 h 357"/>
                <a:gd name="T24" fmla="*/ 515 w 666"/>
                <a:gd name="T25" fmla="*/ 157 h 357"/>
                <a:gd name="T26" fmla="*/ 508 w 666"/>
                <a:gd name="T27" fmla="*/ 182 h 357"/>
                <a:gd name="T28" fmla="*/ 489 w 666"/>
                <a:gd name="T29" fmla="*/ 178 h 357"/>
                <a:gd name="T30" fmla="*/ 521 w 666"/>
                <a:gd name="T31" fmla="*/ 188 h 357"/>
                <a:gd name="T32" fmla="*/ 412 w 666"/>
                <a:gd name="T33" fmla="*/ 220 h 357"/>
                <a:gd name="T34" fmla="*/ 361 w 666"/>
                <a:gd name="T35" fmla="*/ 244 h 357"/>
                <a:gd name="T36" fmla="*/ 304 w 666"/>
                <a:gd name="T37" fmla="*/ 260 h 357"/>
                <a:gd name="T38" fmla="*/ 267 w 666"/>
                <a:gd name="T39" fmla="*/ 286 h 357"/>
                <a:gd name="T40" fmla="*/ 232 w 666"/>
                <a:gd name="T41" fmla="*/ 325 h 357"/>
                <a:gd name="T42" fmla="*/ 190 w 666"/>
                <a:gd name="T43" fmla="*/ 357 h 357"/>
                <a:gd name="T44" fmla="*/ 139 w 666"/>
                <a:gd name="T45" fmla="*/ 333 h 357"/>
                <a:gd name="T46" fmla="*/ 120 w 666"/>
                <a:gd name="T47" fmla="*/ 284 h 357"/>
                <a:gd name="T48" fmla="*/ 124 w 666"/>
                <a:gd name="T49" fmla="*/ 242 h 357"/>
                <a:gd name="T50" fmla="*/ 160 w 666"/>
                <a:gd name="T51" fmla="*/ 211 h 357"/>
                <a:gd name="T52" fmla="*/ 160 w 666"/>
                <a:gd name="T53" fmla="*/ 197 h 357"/>
                <a:gd name="T54" fmla="*/ 127 w 666"/>
                <a:gd name="T55" fmla="*/ 197 h 357"/>
                <a:gd name="T56" fmla="*/ 152 w 666"/>
                <a:gd name="T57" fmla="*/ 177 h 357"/>
                <a:gd name="T58" fmla="*/ 151 w 666"/>
                <a:gd name="T59" fmla="*/ 166 h 357"/>
                <a:gd name="T60" fmla="*/ 151 w 666"/>
                <a:gd name="T61" fmla="*/ 150 h 357"/>
                <a:gd name="T62" fmla="*/ 139 w 666"/>
                <a:gd name="T63" fmla="*/ 117 h 357"/>
                <a:gd name="T64" fmla="*/ 109 w 666"/>
                <a:gd name="T65" fmla="*/ 97 h 357"/>
                <a:gd name="T66" fmla="*/ 28 w 666"/>
                <a:gd name="T67" fmla="*/ 98 h 357"/>
                <a:gd name="T68" fmla="*/ 40 w 666"/>
                <a:gd name="T69" fmla="*/ 80 h 357"/>
                <a:gd name="T70" fmla="*/ 0 w 666"/>
                <a:gd name="T71" fmla="*/ 69 h 357"/>
                <a:gd name="T72" fmla="*/ 98 w 666"/>
                <a:gd name="T73" fmla="*/ 51 h 357"/>
                <a:gd name="T74" fmla="*/ 96 w 666"/>
                <a:gd name="T75" fmla="*/ 37 h 357"/>
                <a:gd name="T76" fmla="*/ 156 w 666"/>
                <a:gd name="T77" fmla="*/ 21 h 357"/>
                <a:gd name="T78" fmla="*/ 246 w 666"/>
                <a:gd name="T79" fmla="*/ 17 h 357"/>
                <a:gd name="T80" fmla="*/ 307 w 666"/>
                <a:gd name="T81" fmla="*/ 18 h 357"/>
                <a:gd name="T82" fmla="*/ 318 w 666"/>
                <a:gd name="T83" fmla="*/ 17 h 357"/>
                <a:gd name="T84" fmla="*/ 395 w 666"/>
                <a:gd name="T85" fmla="*/ 5 h 357"/>
                <a:gd name="T86" fmla="*/ 523 w 666"/>
                <a:gd name="T87" fmla="*/ 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6" h="357">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6" name="Freeform 98"/>
            <p:cNvSpPr/>
            <p:nvPr/>
          </p:nvSpPr>
          <p:spPr bwMode="auto">
            <a:xfrm>
              <a:off x="5304600" y="3873175"/>
              <a:ext cx="109514" cy="122209"/>
            </a:xfrm>
            <a:custGeom>
              <a:avLst/>
              <a:gdLst>
                <a:gd name="T0" fmla="*/ 59 w 69"/>
                <a:gd name="T1" fmla="*/ 0 h 77"/>
                <a:gd name="T2" fmla="*/ 57 w 69"/>
                <a:gd name="T3" fmla="*/ 15 h 77"/>
                <a:gd name="T4" fmla="*/ 53 w 69"/>
                <a:gd name="T5" fmla="*/ 37 h 77"/>
                <a:gd name="T6" fmla="*/ 58 w 69"/>
                <a:gd name="T7" fmla="*/ 37 h 77"/>
                <a:gd name="T8" fmla="*/ 63 w 69"/>
                <a:gd name="T9" fmla="*/ 40 h 77"/>
                <a:gd name="T10" fmla="*/ 64 w 69"/>
                <a:gd name="T11" fmla="*/ 37 h 77"/>
                <a:gd name="T12" fmla="*/ 69 w 69"/>
                <a:gd name="T13" fmla="*/ 40 h 77"/>
                <a:gd name="T14" fmla="*/ 61 w 69"/>
                <a:gd name="T15" fmla="*/ 47 h 77"/>
                <a:gd name="T16" fmla="*/ 53 w 69"/>
                <a:gd name="T17" fmla="*/ 52 h 77"/>
                <a:gd name="T18" fmla="*/ 51 w 69"/>
                <a:gd name="T19" fmla="*/ 56 h 77"/>
                <a:gd name="T20" fmla="*/ 52 w 69"/>
                <a:gd name="T21" fmla="*/ 60 h 77"/>
                <a:gd name="T22" fmla="*/ 48 w 69"/>
                <a:gd name="T23" fmla="*/ 65 h 77"/>
                <a:gd name="T24" fmla="*/ 44 w 69"/>
                <a:gd name="T25" fmla="*/ 65 h 77"/>
                <a:gd name="T26" fmla="*/ 44 w 69"/>
                <a:gd name="T27" fmla="*/ 68 h 77"/>
                <a:gd name="T28" fmla="*/ 41 w 69"/>
                <a:gd name="T29" fmla="*/ 70 h 77"/>
                <a:gd name="T30" fmla="*/ 35 w 69"/>
                <a:gd name="T31" fmla="*/ 75 h 77"/>
                <a:gd name="T32" fmla="*/ 34 w 69"/>
                <a:gd name="T33" fmla="*/ 77 h 77"/>
                <a:gd name="T34" fmla="*/ 26 w 69"/>
                <a:gd name="T35" fmla="*/ 74 h 77"/>
                <a:gd name="T36" fmla="*/ 16 w 69"/>
                <a:gd name="T37" fmla="*/ 74 h 77"/>
                <a:gd name="T38" fmla="*/ 8 w 69"/>
                <a:gd name="T39" fmla="*/ 70 h 77"/>
                <a:gd name="T40" fmla="*/ 0 w 69"/>
                <a:gd name="T41" fmla="*/ 63 h 77"/>
                <a:gd name="T42" fmla="*/ 1 w 69"/>
                <a:gd name="T43" fmla="*/ 57 h 77"/>
                <a:gd name="T44" fmla="*/ 4 w 69"/>
                <a:gd name="T45" fmla="*/ 52 h 77"/>
                <a:gd name="T46" fmla="*/ 1 w 69"/>
                <a:gd name="T47" fmla="*/ 49 h 77"/>
                <a:gd name="T48" fmla="*/ 11 w 69"/>
                <a:gd name="T49" fmla="*/ 34 h 77"/>
                <a:gd name="T50" fmla="*/ 33 w 69"/>
                <a:gd name="T51" fmla="*/ 34 h 77"/>
                <a:gd name="T52" fmla="*/ 34 w 69"/>
                <a:gd name="T53" fmla="*/ 27 h 77"/>
                <a:gd name="T54" fmla="*/ 32 w 69"/>
                <a:gd name="T55" fmla="*/ 25 h 77"/>
                <a:gd name="T56" fmla="*/ 30 w 69"/>
                <a:gd name="T57" fmla="*/ 22 h 77"/>
                <a:gd name="T58" fmla="*/ 24 w 69"/>
                <a:gd name="T59" fmla="*/ 17 h 77"/>
                <a:gd name="T60" fmla="*/ 19 w 69"/>
                <a:gd name="T61" fmla="*/ 11 h 77"/>
                <a:gd name="T62" fmla="*/ 27 w 69"/>
                <a:gd name="T63" fmla="*/ 11 h 77"/>
                <a:gd name="T64" fmla="*/ 28 w 69"/>
                <a:gd name="T65" fmla="*/ 0 h 77"/>
                <a:gd name="T66" fmla="*/ 44 w 69"/>
                <a:gd name="T67" fmla="*/ 0 h 77"/>
                <a:gd name="T68" fmla="*/ 59 w 69"/>
                <a:gd name="T69" fmla="*/ 0 h 77"/>
                <a:gd name="T70" fmla="*/ 59 w 69"/>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77">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7" name="Freeform 99"/>
            <p:cNvSpPr/>
            <p:nvPr/>
          </p:nvSpPr>
          <p:spPr bwMode="auto">
            <a:xfrm>
              <a:off x="6106113" y="4158860"/>
              <a:ext cx="126972" cy="214263"/>
            </a:xfrm>
            <a:custGeom>
              <a:avLst/>
              <a:gdLst>
                <a:gd name="T0" fmla="*/ 72 w 80"/>
                <a:gd name="T1" fmla="*/ 45 h 135"/>
                <a:gd name="T2" fmla="*/ 69 w 80"/>
                <a:gd name="T3" fmla="*/ 62 h 135"/>
                <a:gd name="T4" fmla="*/ 58 w 80"/>
                <a:gd name="T5" fmla="*/ 68 h 135"/>
                <a:gd name="T6" fmla="*/ 59 w 80"/>
                <a:gd name="T7" fmla="*/ 72 h 135"/>
                <a:gd name="T8" fmla="*/ 55 w 80"/>
                <a:gd name="T9" fmla="*/ 82 h 135"/>
                <a:gd name="T10" fmla="*/ 63 w 80"/>
                <a:gd name="T11" fmla="*/ 96 h 135"/>
                <a:gd name="T12" fmla="*/ 68 w 80"/>
                <a:gd name="T13" fmla="*/ 96 h 135"/>
                <a:gd name="T14" fmla="*/ 70 w 80"/>
                <a:gd name="T15" fmla="*/ 106 h 135"/>
                <a:gd name="T16" fmla="*/ 80 w 80"/>
                <a:gd name="T17" fmla="*/ 122 h 135"/>
                <a:gd name="T18" fmla="*/ 76 w 80"/>
                <a:gd name="T19" fmla="*/ 124 h 135"/>
                <a:gd name="T20" fmla="*/ 67 w 80"/>
                <a:gd name="T21" fmla="*/ 122 h 135"/>
                <a:gd name="T22" fmla="*/ 61 w 80"/>
                <a:gd name="T23" fmla="*/ 127 h 135"/>
                <a:gd name="T24" fmla="*/ 54 w 80"/>
                <a:gd name="T25" fmla="*/ 130 h 135"/>
                <a:gd name="T26" fmla="*/ 48 w 80"/>
                <a:gd name="T27" fmla="*/ 131 h 135"/>
                <a:gd name="T28" fmla="*/ 47 w 80"/>
                <a:gd name="T29" fmla="*/ 135 h 135"/>
                <a:gd name="T30" fmla="*/ 38 w 80"/>
                <a:gd name="T31" fmla="*/ 134 h 135"/>
                <a:gd name="T32" fmla="*/ 28 w 80"/>
                <a:gd name="T33" fmla="*/ 125 h 135"/>
                <a:gd name="T34" fmla="*/ 27 w 80"/>
                <a:gd name="T35" fmla="*/ 117 h 135"/>
                <a:gd name="T36" fmla="*/ 23 w 80"/>
                <a:gd name="T37" fmla="*/ 106 h 135"/>
                <a:gd name="T38" fmla="*/ 26 w 80"/>
                <a:gd name="T39" fmla="*/ 91 h 135"/>
                <a:gd name="T40" fmla="*/ 30 w 80"/>
                <a:gd name="T41" fmla="*/ 84 h 135"/>
                <a:gd name="T42" fmla="*/ 27 w 80"/>
                <a:gd name="T43" fmla="*/ 75 h 135"/>
                <a:gd name="T44" fmla="*/ 21 w 80"/>
                <a:gd name="T45" fmla="*/ 72 h 135"/>
                <a:gd name="T46" fmla="*/ 24 w 80"/>
                <a:gd name="T47" fmla="*/ 63 h 135"/>
                <a:gd name="T48" fmla="*/ 20 w 80"/>
                <a:gd name="T49" fmla="*/ 60 h 135"/>
                <a:gd name="T50" fmla="*/ 11 w 80"/>
                <a:gd name="T51" fmla="*/ 60 h 135"/>
                <a:gd name="T52" fmla="*/ 0 w 80"/>
                <a:gd name="T53" fmla="*/ 45 h 135"/>
                <a:gd name="T54" fmla="*/ 5 w 80"/>
                <a:gd name="T55" fmla="*/ 40 h 135"/>
                <a:gd name="T56" fmla="*/ 5 w 80"/>
                <a:gd name="T57" fmla="*/ 31 h 135"/>
                <a:gd name="T58" fmla="*/ 15 w 80"/>
                <a:gd name="T59" fmla="*/ 28 h 135"/>
                <a:gd name="T60" fmla="*/ 19 w 80"/>
                <a:gd name="T61" fmla="*/ 25 h 135"/>
                <a:gd name="T62" fmla="*/ 14 w 80"/>
                <a:gd name="T63" fmla="*/ 18 h 135"/>
                <a:gd name="T64" fmla="*/ 15 w 80"/>
                <a:gd name="T65" fmla="*/ 11 h 135"/>
                <a:gd name="T66" fmla="*/ 30 w 80"/>
                <a:gd name="T67" fmla="*/ 0 h 135"/>
                <a:gd name="T68" fmla="*/ 40 w 80"/>
                <a:gd name="T69" fmla="*/ 7 h 135"/>
                <a:gd name="T70" fmla="*/ 50 w 80"/>
                <a:gd name="T71" fmla="*/ 19 h 135"/>
                <a:gd name="T72" fmla="*/ 50 w 80"/>
                <a:gd name="T73" fmla="*/ 29 h 135"/>
                <a:gd name="T74" fmla="*/ 56 w 80"/>
                <a:gd name="T75" fmla="*/ 29 h 135"/>
                <a:gd name="T76" fmla="*/ 65 w 80"/>
                <a:gd name="T77" fmla="*/ 39 h 135"/>
                <a:gd name="T78" fmla="*/ 72 w 80"/>
                <a:gd name="T79" fmla="*/ 45 h 135"/>
                <a:gd name="T80" fmla="*/ 72 w 80"/>
                <a:gd name="T81" fmla="*/ 4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35">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8" name="Freeform 100"/>
            <p:cNvSpPr/>
            <p:nvPr/>
          </p:nvSpPr>
          <p:spPr bwMode="auto">
            <a:xfrm>
              <a:off x="5380783" y="3927138"/>
              <a:ext cx="165064" cy="92054"/>
            </a:xfrm>
            <a:custGeom>
              <a:avLst/>
              <a:gdLst>
                <a:gd name="T0" fmla="*/ 104 w 104"/>
                <a:gd name="T1" fmla="*/ 20 h 58"/>
                <a:gd name="T2" fmla="*/ 99 w 104"/>
                <a:gd name="T3" fmla="*/ 20 h 58"/>
                <a:gd name="T4" fmla="*/ 96 w 104"/>
                <a:gd name="T5" fmla="*/ 22 h 58"/>
                <a:gd name="T6" fmla="*/ 90 w 104"/>
                <a:gd name="T7" fmla="*/ 24 h 58"/>
                <a:gd name="T8" fmla="*/ 86 w 104"/>
                <a:gd name="T9" fmla="*/ 24 h 58"/>
                <a:gd name="T10" fmla="*/ 82 w 104"/>
                <a:gd name="T11" fmla="*/ 27 h 58"/>
                <a:gd name="T12" fmla="*/ 79 w 104"/>
                <a:gd name="T13" fmla="*/ 26 h 58"/>
                <a:gd name="T14" fmla="*/ 76 w 104"/>
                <a:gd name="T15" fmla="*/ 23 h 58"/>
                <a:gd name="T16" fmla="*/ 74 w 104"/>
                <a:gd name="T17" fmla="*/ 24 h 58"/>
                <a:gd name="T18" fmla="*/ 71 w 104"/>
                <a:gd name="T19" fmla="*/ 29 h 58"/>
                <a:gd name="T20" fmla="*/ 70 w 104"/>
                <a:gd name="T21" fmla="*/ 28 h 58"/>
                <a:gd name="T22" fmla="*/ 70 w 104"/>
                <a:gd name="T23" fmla="*/ 32 h 58"/>
                <a:gd name="T24" fmla="*/ 63 w 104"/>
                <a:gd name="T25" fmla="*/ 37 h 58"/>
                <a:gd name="T26" fmla="*/ 59 w 104"/>
                <a:gd name="T27" fmla="*/ 40 h 58"/>
                <a:gd name="T28" fmla="*/ 58 w 104"/>
                <a:gd name="T29" fmla="*/ 42 h 58"/>
                <a:gd name="T30" fmla="*/ 53 w 104"/>
                <a:gd name="T31" fmla="*/ 38 h 58"/>
                <a:gd name="T32" fmla="*/ 49 w 104"/>
                <a:gd name="T33" fmla="*/ 43 h 58"/>
                <a:gd name="T34" fmla="*/ 46 w 104"/>
                <a:gd name="T35" fmla="*/ 43 h 58"/>
                <a:gd name="T36" fmla="*/ 42 w 104"/>
                <a:gd name="T37" fmla="*/ 43 h 58"/>
                <a:gd name="T38" fmla="*/ 42 w 104"/>
                <a:gd name="T39" fmla="*/ 53 h 58"/>
                <a:gd name="T40" fmla="*/ 39 w 104"/>
                <a:gd name="T41" fmla="*/ 53 h 58"/>
                <a:gd name="T42" fmla="*/ 36 w 104"/>
                <a:gd name="T43" fmla="*/ 57 h 58"/>
                <a:gd name="T44" fmla="*/ 31 w 104"/>
                <a:gd name="T45" fmla="*/ 58 h 58"/>
                <a:gd name="T46" fmla="*/ 29 w 104"/>
                <a:gd name="T47" fmla="*/ 52 h 58"/>
                <a:gd name="T48" fmla="*/ 24 w 104"/>
                <a:gd name="T49" fmla="*/ 51 h 58"/>
                <a:gd name="T50" fmla="*/ 26 w 104"/>
                <a:gd name="T51" fmla="*/ 43 h 58"/>
                <a:gd name="T52" fmla="*/ 24 w 104"/>
                <a:gd name="T53" fmla="*/ 40 h 58"/>
                <a:gd name="T54" fmla="*/ 20 w 104"/>
                <a:gd name="T55" fmla="*/ 40 h 58"/>
                <a:gd name="T56" fmla="*/ 13 w 104"/>
                <a:gd name="T57" fmla="*/ 42 h 58"/>
                <a:gd name="T58" fmla="*/ 13 w 104"/>
                <a:gd name="T59" fmla="*/ 39 h 58"/>
                <a:gd name="T60" fmla="*/ 8 w 104"/>
                <a:gd name="T61" fmla="*/ 36 h 58"/>
                <a:gd name="T62" fmla="*/ 5 w 104"/>
                <a:gd name="T63" fmla="*/ 32 h 58"/>
                <a:gd name="T64" fmla="*/ 0 w 104"/>
                <a:gd name="T65" fmla="*/ 31 h 58"/>
                <a:gd name="T66" fmla="*/ 4 w 104"/>
                <a:gd name="T67" fmla="*/ 26 h 58"/>
                <a:gd name="T68" fmla="*/ 3 w 104"/>
                <a:gd name="T69" fmla="*/ 22 h 58"/>
                <a:gd name="T70" fmla="*/ 5 w 104"/>
                <a:gd name="T71" fmla="*/ 18 h 58"/>
                <a:gd name="T72" fmla="*/ 13 w 104"/>
                <a:gd name="T73" fmla="*/ 13 h 58"/>
                <a:gd name="T74" fmla="*/ 21 w 104"/>
                <a:gd name="T75" fmla="*/ 6 h 58"/>
                <a:gd name="T76" fmla="*/ 23 w 104"/>
                <a:gd name="T77" fmla="*/ 6 h 58"/>
                <a:gd name="T78" fmla="*/ 27 w 104"/>
                <a:gd name="T79" fmla="*/ 3 h 58"/>
                <a:gd name="T80" fmla="*/ 31 w 104"/>
                <a:gd name="T81" fmla="*/ 3 h 58"/>
                <a:gd name="T82" fmla="*/ 33 w 104"/>
                <a:gd name="T83" fmla="*/ 5 h 58"/>
                <a:gd name="T84" fmla="*/ 36 w 104"/>
                <a:gd name="T85" fmla="*/ 3 h 58"/>
                <a:gd name="T86" fmla="*/ 43 w 104"/>
                <a:gd name="T87" fmla="*/ 6 h 58"/>
                <a:gd name="T88" fmla="*/ 51 w 104"/>
                <a:gd name="T89" fmla="*/ 5 h 58"/>
                <a:gd name="T90" fmla="*/ 56 w 104"/>
                <a:gd name="T91" fmla="*/ 3 h 58"/>
                <a:gd name="T92" fmla="*/ 59 w 104"/>
                <a:gd name="T93" fmla="*/ 0 h 58"/>
                <a:gd name="T94" fmla="*/ 64 w 104"/>
                <a:gd name="T95" fmla="*/ 2 h 58"/>
                <a:gd name="T96" fmla="*/ 68 w 104"/>
                <a:gd name="T97" fmla="*/ 3 h 58"/>
                <a:gd name="T98" fmla="*/ 72 w 104"/>
                <a:gd name="T99" fmla="*/ 3 h 58"/>
                <a:gd name="T100" fmla="*/ 76 w 104"/>
                <a:gd name="T101" fmla="*/ 0 h 58"/>
                <a:gd name="T102" fmla="*/ 83 w 104"/>
                <a:gd name="T103" fmla="*/ 3 h 58"/>
                <a:gd name="T104" fmla="*/ 85 w 104"/>
                <a:gd name="T105" fmla="*/ 4 h 58"/>
                <a:gd name="T106" fmla="*/ 90 w 104"/>
                <a:gd name="T107" fmla="*/ 8 h 58"/>
                <a:gd name="T108" fmla="*/ 95 w 104"/>
                <a:gd name="T109" fmla="*/ 11 h 58"/>
                <a:gd name="T110" fmla="*/ 100 w 104"/>
                <a:gd name="T111" fmla="*/ 14 h 58"/>
                <a:gd name="T112" fmla="*/ 104 w 104"/>
                <a:gd name="T113" fmla="*/ 20 h 58"/>
                <a:gd name="T114" fmla="*/ 104 w 104"/>
                <a:gd name="T11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58">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09" name="Freeform 101"/>
            <p:cNvSpPr/>
            <p:nvPr/>
          </p:nvSpPr>
          <p:spPr bwMode="auto">
            <a:xfrm>
              <a:off x="8066248" y="3011359"/>
              <a:ext cx="136495" cy="117448"/>
            </a:xfrm>
            <a:custGeom>
              <a:avLst/>
              <a:gdLst>
                <a:gd name="T0" fmla="*/ 76 w 86"/>
                <a:gd name="T1" fmla="*/ 10 h 74"/>
                <a:gd name="T2" fmla="*/ 81 w 86"/>
                <a:gd name="T3" fmla="*/ 17 h 74"/>
                <a:gd name="T4" fmla="*/ 86 w 86"/>
                <a:gd name="T5" fmla="*/ 23 h 74"/>
                <a:gd name="T6" fmla="*/ 81 w 86"/>
                <a:gd name="T7" fmla="*/ 30 h 74"/>
                <a:gd name="T8" fmla="*/ 73 w 86"/>
                <a:gd name="T9" fmla="*/ 26 h 74"/>
                <a:gd name="T10" fmla="*/ 63 w 86"/>
                <a:gd name="T11" fmla="*/ 26 h 74"/>
                <a:gd name="T12" fmla="*/ 49 w 86"/>
                <a:gd name="T13" fmla="*/ 23 h 74"/>
                <a:gd name="T14" fmla="*/ 43 w 86"/>
                <a:gd name="T15" fmla="*/ 23 h 74"/>
                <a:gd name="T16" fmla="*/ 40 w 86"/>
                <a:gd name="T17" fmla="*/ 28 h 74"/>
                <a:gd name="T18" fmla="*/ 34 w 86"/>
                <a:gd name="T19" fmla="*/ 23 h 74"/>
                <a:gd name="T20" fmla="*/ 32 w 86"/>
                <a:gd name="T21" fmla="*/ 31 h 74"/>
                <a:gd name="T22" fmla="*/ 40 w 86"/>
                <a:gd name="T23" fmla="*/ 40 h 74"/>
                <a:gd name="T24" fmla="*/ 44 w 86"/>
                <a:gd name="T25" fmla="*/ 46 h 74"/>
                <a:gd name="T26" fmla="*/ 51 w 86"/>
                <a:gd name="T27" fmla="*/ 52 h 74"/>
                <a:gd name="T28" fmla="*/ 57 w 86"/>
                <a:gd name="T29" fmla="*/ 57 h 74"/>
                <a:gd name="T30" fmla="*/ 63 w 86"/>
                <a:gd name="T31" fmla="*/ 65 h 74"/>
                <a:gd name="T32" fmla="*/ 78 w 86"/>
                <a:gd name="T33" fmla="*/ 72 h 74"/>
                <a:gd name="T34" fmla="*/ 76 w 86"/>
                <a:gd name="T35" fmla="*/ 74 h 74"/>
                <a:gd name="T36" fmla="*/ 61 w 86"/>
                <a:gd name="T37" fmla="*/ 68 h 74"/>
                <a:gd name="T38" fmla="*/ 52 w 86"/>
                <a:gd name="T39" fmla="*/ 61 h 74"/>
                <a:gd name="T40" fmla="*/ 38 w 86"/>
                <a:gd name="T41" fmla="*/ 55 h 74"/>
                <a:gd name="T42" fmla="*/ 24 w 86"/>
                <a:gd name="T43" fmla="*/ 42 h 74"/>
                <a:gd name="T44" fmla="*/ 26 w 86"/>
                <a:gd name="T45" fmla="*/ 40 h 74"/>
                <a:gd name="T46" fmla="*/ 19 w 86"/>
                <a:gd name="T47" fmla="*/ 32 h 74"/>
                <a:gd name="T48" fmla="*/ 18 w 86"/>
                <a:gd name="T49" fmla="*/ 26 h 74"/>
                <a:gd name="T50" fmla="*/ 9 w 86"/>
                <a:gd name="T51" fmla="*/ 23 h 74"/>
                <a:gd name="T52" fmla="*/ 4 w 86"/>
                <a:gd name="T53" fmla="*/ 31 h 74"/>
                <a:gd name="T54" fmla="*/ 0 w 86"/>
                <a:gd name="T55" fmla="*/ 25 h 74"/>
                <a:gd name="T56" fmla="*/ 0 w 86"/>
                <a:gd name="T57" fmla="*/ 18 h 74"/>
                <a:gd name="T58" fmla="*/ 0 w 86"/>
                <a:gd name="T59" fmla="*/ 18 h 74"/>
                <a:gd name="T60" fmla="*/ 11 w 86"/>
                <a:gd name="T61" fmla="*/ 19 h 74"/>
                <a:gd name="T62" fmla="*/ 13 w 86"/>
                <a:gd name="T63" fmla="*/ 16 h 74"/>
                <a:gd name="T64" fmla="*/ 18 w 86"/>
                <a:gd name="T65" fmla="*/ 19 h 74"/>
                <a:gd name="T66" fmla="*/ 24 w 86"/>
                <a:gd name="T67" fmla="*/ 19 h 74"/>
                <a:gd name="T68" fmla="*/ 24 w 86"/>
                <a:gd name="T69" fmla="*/ 14 h 74"/>
                <a:gd name="T70" fmla="*/ 29 w 86"/>
                <a:gd name="T71" fmla="*/ 12 h 74"/>
                <a:gd name="T72" fmla="*/ 30 w 86"/>
                <a:gd name="T73" fmla="*/ 4 h 74"/>
                <a:gd name="T74" fmla="*/ 41 w 86"/>
                <a:gd name="T75" fmla="*/ 0 h 74"/>
                <a:gd name="T76" fmla="*/ 46 w 86"/>
                <a:gd name="T77" fmla="*/ 2 h 74"/>
                <a:gd name="T78" fmla="*/ 58 w 86"/>
                <a:gd name="T79" fmla="*/ 10 h 74"/>
                <a:gd name="T80" fmla="*/ 71 w 86"/>
                <a:gd name="T81" fmla="*/ 13 h 74"/>
                <a:gd name="T82" fmla="*/ 76 w 86"/>
                <a:gd name="T83" fmla="*/ 10 h 74"/>
                <a:gd name="T84" fmla="*/ 76 w 86"/>
                <a:gd name="T8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4">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0" name="Freeform 102"/>
            <p:cNvSpPr/>
            <p:nvPr/>
          </p:nvSpPr>
          <p:spPr bwMode="auto">
            <a:xfrm>
              <a:off x="5785508" y="3809689"/>
              <a:ext cx="77770" cy="57137"/>
            </a:xfrm>
            <a:custGeom>
              <a:avLst/>
              <a:gdLst>
                <a:gd name="T0" fmla="*/ 48 w 49"/>
                <a:gd name="T1" fmla="*/ 4 h 36"/>
                <a:gd name="T2" fmla="*/ 49 w 49"/>
                <a:gd name="T3" fmla="*/ 14 h 36"/>
                <a:gd name="T4" fmla="*/ 46 w 49"/>
                <a:gd name="T5" fmla="*/ 22 h 36"/>
                <a:gd name="T6" fmla="*/ 42 w 49"/>
                <a:gd name="T7" fmla="*/ 25 h 36"/>
                <a:gd name="T8" fmla="*/ 46 w 49"/>
                <a:gd name="T9" fmla="*/ 31 h 36"/>
                <a:gd name="T10" fmla="*/ 45 w 49"/>
                <a:gd name="T11" fmla="*/ 36 h 36"/>
                <a:gd name="T12" fmla="*/ 34 w 49"/>
                <a:gd name="T13" fmla="*/ 33 h 36"/>
                <a:gd name="T14" fmla="*/ 26 w 49"/>
                <a:gd name="T15" fmla="*/ 34 h 36"/>
                <a:gd name="T16" fmla="*/ 16 w 49"/>
                <a:gd name="T17" fmla="*/ 33 h 36"/>
                <a:gd name="T18" fmla="*/ 8 w 49"/>
                <a:gd name="T19" fmla="*/ 36 h 36"/>
                <a:gd name="T20" fmla="*/ 0 w 49"/>
                <a:gd name="T21" fmla="*/ 30 h 36"/>
                <a:gd name="T22" fmla="*/ 2 w 49"/>
                <a:gd name="T23" fmla="*/ 24 h 36"/>
                <a:gd name="T24" fmla="*/ 17 w 49"/>
                <a:gd name="T25" fmla="*/ 27 h 36"/>
                <a:gd name="T26" fmla="*/ 29 w 49"/>
                <a:gd name="T27" fmla="*/ 28 h 36"/>
                <a:gd name="T28" fmla="*/ 35 w 49"/>
                <a:gd name="T29" fmla="*/ 24 h 36"/>
                <a:gd name="T30" fmla="*/ 29 w 49"/>
                <a:gd name="T31" fmla="*/ 16 h 36"/>
                <a:gd name="T32" fmla="*/ 30 w 49"/>
                <a:gd name="T33" fmla="*/ 8 h 36"/>
                <a:gd name="T34" fmla="*/ 20 w 49"/>
                <a:gd name="T35" fmla="*/ 5 h 36"/>
                <a:gd name="T36" fmla="*/ 24 w 49"/>
                <a:gd name="T37" fmla="*/ 0 h 36"/>
                <a:gd name="T38" fmla="*/ 34 w 49"/>
                <a:gd name="T39" fmla="*/ 1 h 36"/>
                <a:gd name="T40" fmla="*/ 48 w 49"/>
                <a:gd name="T4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6">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1" name="Freeform 103"/>
            <p:cNvSpPr/>
            <p:nvPr/>
          </p:nvSpPr>
          <p:spPr bwMode="auto">
            <a:xfrm>
              <a:off x="8121799" y="2947874"/>
              <a:ext cx="150779" cy="84118"/>
            </a:xfrm>
            <a:custGeom>
              <a:avLst/>
              <a:gdLst>
                <a:gd name="T0" fmla="*/ 85 w 95"/>
                <a:gd name="T1" fmla="*/ 4 h 53"/>
                <a:gd name="T2" fmla="*/ 94 w 95"/>
                <a:gd name="T3" fmla="*/ 9 h 53"/>
                <a:gd name="T4" fmla="*/ 95 w 95"/>
                <a:gd name="T5" fmla="*/ 14 h 53"/>
                <a:gd name="T6" fmla="*/ 86 w 95"/>
                <a:gd name="T7" fmla="*/ 17 h 53"/>
                <a:gd name="T8" fmla="*/ 81 w 95"/>
                <a:gd name="T9" fmla="*/ 30 h 53"/>
                <a:gd name="T10" fmla="*/ 73 w 95"/>
                <a:gd name="T11" fmla="*/ 43 h 53"/>
                <a:gd name="T12" fmla="*/ 62 w 95"/>
                <a:gd name="T13" fmla="*/ 46 h 53"/>
                <a:gd name="T14" fmla="*/ 52 w 95"/>
                <a:gd name="T15" fmla="*/ 46 h 53"/>
                <a:gd name="T16" fmla="*/ 41 w 95"/>
                <a:gd name="T17" fmla="*/ 50 h 53"/>
                <a:gd name="T18" fmla="*/ 36 w 95"/>
                <a:gd name="T19" fmla="*/ 53 h 53"/>
                <a:gd name="T20" fmla="*/ 23 w 95"/>
                <a:gd name="T21" fmla="*/ 50 h 53"/>
                <a:gd name="T22" fmla="*/ 11 w 95"/>
                <a:gd name="T23" fmla="*/ 42 h 53"/>
                <a:gd name="T24" fmla="*/ 6 w 95"/>
                <a:gd name="T25" fmla="*/ 40 h 53"/>
                <a:gd name="T26" fmla="*/ 3 w 95"/>
                <a:gd name="T27" fmla="*/ 33 h 53"/>
                <a:gd name="T28" fmla="*/ 0 w 95"/>
                <a:gd name="T29" fmla="*/ 33 h 53"/>
                <a:gd name="T30" fmla="*/ 4 w 95"/>
                <a:gd name="T31" fmla="*/ 21 h 53"/>
                <a:gd name="T32" fmla="*/ 1 w 95"/>
                <a:gd name="T33" fmla="*/ 17 h 53"/>
                <a:gd name="T34" fmla="*/ 9 w 95"/>
                <a:gd name="T35" fmla="*/ 17 h 53"/>
                <a:gd name="T36" fmla="*/ 10 w 95"/>
                <a:gd name="T37" fmla="*/ 9 h 53"/>
                <a:gd name="T38" fmla="*/ 18 w 95"/>
                <a:gd name="T39" fmla="*/ 14 h 53"/>
                <a:gd name="T40" fmla="*/ 23 w 95"/>
                <a:gd name="T41" fmla="*/ 16 h 53"/>
                <a:gd name="T42" fmla="*/ 36 w 95"/>
                <a:gd name="T43" fmla="*/ 14 h 53"/>
                <a:gd name="T44" fmla="*/ 37 w 95"/>
                <a:gd name="T45" fmla="*/ 10 h 53"/>
                <a:gd name="T46" fmla="*/ 43 w 95"/>
                <a:gd name="T47" fmla="*/ 9 h 53"/>
                <a:gd name="T48" fmla="*/ 49 w 95"/>
                <a:gd name="T49" fmla="*/ 7 h 53"/>
                <a:gd name="T50" fmla="*/ 51 w 95"/>
                <a:gd name="T51" fmla="*/ 8 h 53"/>
                <a:gd name="T52" fmla="*/ 57 w 95"/>
                <a:gd name="T53" fmla="*/ 6 h 53"/>
                <a:gd name="T54" fmla="*/ 60 w 95"/>
                <a:gd name="T55" fmla="*/ 1 h 53"/>
                <a:gd name="T56" fmla="*/ 66 w 95"/>
                <a:gd name="T57" fmla="*/ 0 h 53"/>
                <a:gd name="T58" fmla="*/ 82 w 95"/>
                <a:gd name="T59" fmla="*/ 6 h 53"/>
                <a:gd name="T60" fmla="*/ 85 w 95"/>
                <a:gd name="T61" fmla="*/ 4 h 53"/>
                <a:gd name="T62" fmla="*/ 85 w 95"/>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 h="53">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2" name="Freeform 104"/>
            <p:cNvSpPr/>
            <p:nvPr/>
          </p:nvSpPr>
          <p:spPr bwMode="auto">
            <a:xfrm>
              <a:off x="10896145" y="4693727"/>
              <a:ext cx="47614" cy="26981"/>
            </a:xfrm>
            <a:custGeom>
              <a:avLst/>
              <a:gdLst>
                <a:gd name="T0" fmla="*/ 28 w 30"/>
                <a:gd name="T1" fmla="*/ 17 h 17"/>
                <a:gd name="T2" fmla="*/ 21 w 30"/>
                <a:gd name="T3" fmla="*/ 17 h 17"/>
                <a:gd name="T4" fmla="*/ 0 w 30"/>
                <a:gd name="T5" fmla="*/ 4 h 17"/>
                <a:gd name="T6" fmla="*/ 17 w 30"/>
                <a:gd name="T7" fmla="*/ 0 h 17"/>
                <a:gd name="T8" fmla="*/ 25 w 30"/>
                <a:gd name="T9" fmla="*/ 6 h 17"/>
                <a:gd name="T10" fmla="*/ 30 w 30"/>
                <a:gd name="T11" fmla="*/ 11 h 17"/>
                <a:gd name="T12" fmla="*/ 28 w 3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28" y="17"/>
                  </a:moveTo>
                  <a:lnTo>
                    <a:pt x="21" y="17"/>
                  </a:lnTo>
                  <a:lnTo>
                    <a:pt x="0" y="4"/>
                  </a:lnTo>
                  <a:lnTo>
                    <a:pt x="17" y="0"/>
                  </a:lnTo>
                  <a:lnTo>
                    <a:pt x="25" y="6"/>
                  </a:lnTo>
                  <a:lnTo>
                    <a:pt x="30" y="11"/>
                  </a:lnTo>
                  <a:lnTo>
                    <a:pt x="28" y="1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3" name="Freeform 105"/>
            <p:cNvSpPr/>
            <p:nvPr/>
          </p:nvSpPr>
          <p:spPr bwMode="auto">
            <a:xfrm>
              <a:off x="11013594" y="4679443"/>
              <a:ext cx="46027" cy="44440"/>
            </a:xfrm>
            <a:custGeom>
              <a:avLst/>
              <a:gdLst>
                <a:gd name="T0" fmla="*/ 28 w 29"/>
                <a:gd name="T1" fmla="*/ 0 h 28"/>
                <a:gd name="T2" fmla="*/ 29 w 29"/>
                <a:gd name="T3" fmla="*/ 4 h 28"/>
                <a:gd name="T4" fmla="*/ 29 w 29"/>
                <a:gd name="T5" fmla="*/ 9 h 28"/>
                <a:gd name="T6" fmla="*/ 17 w 29"/>
                <a:gd name="T7" fmla="*/ 24 h 28"/>
                <a:gd name="T8" fmla="*/ 2 w 29"/>
                <a:gd name="T9" fmla="*/ 28 h 28"/>
                <a:gd name="T10" fmla="*/ 0 w 29"/>
                <a:gd name="T11" fmla="*/ 26 h 28"/>
                <a:gd name="T12" fmla="*/ 3 w 29"/>
                <a:gd name="T13" fmla="*/ 20 h 28"/>
                <a:gd name="T14" fmla="*/ 11 w 29"/>
                <a:gd name="T15" fmla="*/ 8 h 28"/>
                <a:gd name="T16" fmla="*/ 28 w 2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8" y="0"/>
                  </a:moveTo>
                  <a:lnTo>
                    <a:pt x="29" y="4"/>
                  </a:lnTo>
                  <a:lnTo>
                    <a:pt x="29" y="9"/>
                  </a:lnTo>
                  <a:lnTo>
                    <a:pt x="17" y="24"/>
                  </a:lnTo>
                  <a:lnTo>
                    <a:pt x="2" y="28"/>
                  </a:lnTo>
                  <a:lnTo>
                    <a:pt x="0" y="26"/>
                  </a:lnTo>
                  <a:lnTo>
                    <a:pt x="3" y="20"/>
                  </a:lnTo>
                  <a:lnTo>
                    <a:pt x="11" y="8"/>
                  </a:lnTo>
                  <a:lnTo>
                    <a:pt x="28"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4" name="Freeform 106"/>
            <p:cNvSpPr/>
            <p:nvPr/>
          </p:nvSpPr>
          <p:spPr bwMode="auto">
            <a:xfrm>
              <a:off x="10839008" y="4655635"/>
              <a:ext cx="65073" cy="28568"/>
            </a:xfrm>
            <a:custGeom>
              <a:avLst/>
              <a:gdLst>
                <a:gd name="T0" fmla="*/ 21 w 41"/>
                <a:gd name="T1" fmla="*/ 0 h 18"/>
                <a:gd name="T2" fmla="*/ 26 w 41"/>
                <a:gd name="T3" fmla="*/ 5 h 18"/>
                <a:gd name="T4" fmla="*/ 37 w 41"/>
                <a:gd name="T5" fmla="*/ 4 h 18"/>
                <a:gd name="T6" fmla="*/ 41 w 41"/>
                <a:gd name="T7" fmla="*/ 12 h 18"/>
                <a:gd name="T8" fmla="*/ 21 w 41"/>
                <a:gd name="T9" fmla="*/ 15 h 18"/>
                <a:gd name="T10" fmla="*/ 9 w 41"/>
                <a:gd name="T11" fmla="*/ 18 h 18"/>
                <a:gd name="T12" fmla="*/ 0 w 41"/>
                <a:gd name="T13" fmla="*/ 18 h 18"/>
                <a:gd name="T14" fmla="*/ 7 w 41"/>
                <a:gd name="T15" fmla="*/ 6 h 18"/>
                <a:gd name="T16" fmla="*/ 16 w 41"/>
                <a:gd name="T17" fmla="*/ 6 h 18"/>
                <a:gd name="T18" fmla="*/ 21 w 4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8">
                  <a:moveTo>
                    <a:pt x="21" y="0"/>
                  </a:moveTo>
                  <a:lnTo>
                    <a:pt x="26" y="5"/>
                  </a:lnTo>
                  <a:lnTo>
                    <a:pt x="37" y="4"/>
                  </a:lnTo>
                  <a:lnTo>
                    <a:pt x="41" y="12"/>
                  </a:lnTo>
                  <a:lnTo>
                    <a:pt x="21" y="15"/>
                  </a:lnTo>
                  <a:lnTo>
                    <a:pt x="9" y="18"/>
                  </a:lnTo>
                  <a:lnTo>
                    <a:pt x="0" y="18"/>
                  </a:lnTo>
                  <a:lnTo>
                    <a:pt x="7" y="6"/>
                  </a:lnTo>
                  <a:lnTo>
                    <a:pt x="16" y="6"/>
                  </a:lnTo>
                  <a:lnTo>
                    <a:pt x="21"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5" name="Freeform 107"/>
            <p:cNvSpPr/>
            <p:nvPr/>
          </p:nvSpPr>
          <p:spPr bwMode="auto">
            <a:xfrm>
              <a:off x="10923126" y="4655635"/>
              <a:ext cx="80944" cy="25394"/>
            </a:xfrm>
            <a:custGeom>
              <a:avLst/>
              <a:gdLst>
                <a:gd name="T0" fmla="*/ 51 w 51"/>
                <a:gd name="T1" fmla="*/ 0 h 16"/>
                <a:gd name="T2" fmla="*/ 48 w 51"/>
                <a:gd name="T3" fmla="*/ 11 h 16"/>
                <a:gd name="T4" fmla="*/ 23 w 51"/>
                <a:gd name="T5" fmla="*/ 16 h 16"/>
                <a:gd name="T6" fmla="*/ 0 w 51"/>
                <a:gd name="T7" fmla="*/ 14 h 16"/>
                <a:gd name="T8" fmla="*/ 1 w 51"/>
                <a:gd name="T9" fmla="*/ 6 h 16"/>
                <a:gd name="T10" fmla="*/ 14 w 51"/>
                <a:gd name="T11" fmla="*/ 3 h 16"/>
                <a:gd name="T12" fmla="*/ 25 w 51"/>
                <a:gd name="T13" fmla="*/ 8 h 16"/>
                <a:gd name="T14" fmla="*/ 36 w 51"/>
                <a:gd name="T15" fmla="*/ 6 h 16"/>
                <a:gd name="T16" fmla="*/ 51 w 5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6">
                  <a:moveTo>
                    <a:pt x="51" y="0"/>
                  </a:moveTo>
                  <a:lnTo>
                    <a:pt x="48" y="11"/>
                  </a:lnTo>
                  <a:lnTo>
                    <a:pt x="23" y="16"/>
                  </a:lnTo>
                  <a:lnTo>
                    <a:pt x="0" y="14"/>
                  </a:lnTo>
                  <a:lnTo>
                    <a:pt x="1" y="6"/>
                  </a:lnTo>
                  <a:lnTo>
                    <a:pt x="14" y="3"/>
                  </a:lnTo>
                  <a:lnTo>
                    <a:pt x="25" y="8"/>
                  </a:lnTo>
                  <a:lnTo>
                    <a:pt x="36" y="6"/>
                  </a:lnTo>
                  <a:lnTo>
                    <a:pt x="51"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6" name="Freeform 108"/>
            <p:cNvSpPr/>
            <p:nvPr/>
          </p:nvSpPr>
          <p:spPr bwMode="auto">
            <a:xfrm>
              <a:off x="10542209" y="4588976"/>
              <a:ext cx="271403" cy="85705"/>
            </a:xfrm>
            <a:custGeom>
              <a:avLst/>
              <a:gdLst>
                <a:gd name="T0" fmla="*/ 54 w 171"/>
                <a:gd name="T1" fmla="*/ 17 h 54"/>
                <a:gd name="T2" fmla="*/ 86 w 171"/>
                <a:gd name="T3" fmla="*/ 19 h 54"/>
                <a:gd name="T4" fmla="*/ 90 w 171"/>
                <a:gd name="T5" fmla="*/ 11 h 54"/>
                <a:gd name="T6" fmla="*/ 120 w 171"/>
                <a:gd name="T7" fmla="*/ 20 h 54"/>
                <a:gd name="T8" fmla="*/ 126 w 171"/>
                <a:gd name="T9" fmla="*/ 32 h 54"/>
                <a:gd name="T10" fmla="*/ 151 w 171"/>
                <a:gd name="T11" fmla="*/ 36 h 54"/>
                <a:gd name="T12" fmla="*/ 171 w 171"/>
                <a:gd name="T13" fmla="*/ 47 h 54"/>
                <a:gd name="T14" fmla="*/ 151 w 171"/>
                <a:gd name="T15" fmla="*/ 54 h 54"/>
                <a:gd name="T16" fmla="*/ 133 w 171"/>
                <a:gd name="T17" fmla="*/ 47 h 54"/>
                <a:gd name="T18" fmla="*/ 118 w 171"/>
                <a:gd name="T19" fmla="*/ 47 h 54"/>
                <a:gd name="T20" fmla="*/ 100 w 171"/>
                <a:gd name="T21" fmla="*/ 46 h 54"/>
                <a:gd name="T22" fmla="*/ 86 w 171"/>
                <a:gd name="T23" fmla="*/ 43 h 54"/>
                <a:gd name="T24" fmla="*/ 66 w 171"/>
                <a:gd name="T25" fmla="*/ 35 h 54"/>
                <a:gd name="T26" fmla="*/ 55 w 171"/>
                <a:gd name="T27" fmla="*/ 34 h 54"/>
                <a:gd name="T28" fmla="*/ 47 w 171"/>
                <a:gd name="T29" fmla="*/ 36 h 54"/>
                <a:gd name="T30" fmla="*/ 17 w 171"/>
                <a:gd name="T31" fmla="*/ 28 h 54"/>
                <a:gd name="T32" fmla="*/ 15 w 171"/>
                <a:gd name="T33" fmla="*/ 20 h 54"/>
                <a:gd name="T34" fmla="*/ 0 w 171"/>
                <a:gd name="T35" fmla="*/ 18 h 54"/>
                <a:gd name="T36" fmla="*/ 12 w 171"/>
                <a:gd name="T37" fmla="*/ 0 h 54"/>
                <a:gd name="T38" fmla="*/ 32 w 171"/>
                <a:gd name="T39" fmla="*/ 1 h 54"/>
                <a:gd name="T40" fmla="*/ 45 w 171"/>
                <a:gd name="T41" fmla="*/ 8 h 54"/>
                <a:gd name="T42" fmla="*/ 52 w 171"/>
                <a:gd name="T43" fmla="*/ 10 h 54"/>
                <a:gd name="T44" fmla="*/ 54 w 171"/>
                <a:gd name="T45"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54">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7" name="Freeform 109"/>
            <p:cNvSpPr/>
            <p:nvPr/>
          </p:nvSpPr>
          <p:spPr bwMode="auto">
            <a:xfrm>
              <a:off x="11307217" y="4574691"/>
              <a:ext cx="17458" cy="44440"/>
            </a:xfrm>
            <a:custGeom>
              <a:avLst/>
              <a:gdLst>
                <a:gd name="T0" fmla="*/ 10 w 11"/>
                <a:gd name="T1" fmla="*/ 15 h 28"/>
                <a:gd name="T2" fmla="*/ 0 w 11"/>
                <a:gd name="T3" fmla="*/ 28 h 28"/>
                <a:gd name="T4" fmla="*/ 0 w 11"/>
                <a:gd name="T5" fmla="*/ 14 h 28"/>
                <a:gd name="T6" fmla="*/ 3 w 11"/>
                <a:gd name="T7" fmla="*/ 7 h 28"/>
                <a:gd name="T8" fmla="*/ 7 w 11"/>
                <a:gd name="T9" fmla="*/ 0 h 28"/>
                <a:gd name="T10" fmla="*/ 11 w 11"/>
                <a:gd name="T11" fmla="*/ 6 h 28"/>
                <a:gd name="T12" fmla="*/ 10 w 11"/>
                <a:gd name="T13" fmla="*/ 15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10" y="15"/>
                  </a:moveTo>
                  <a:lnTo>
                    <a:pt x="0" y="28"/>
                  </a:lnTo>
                  <a:lnTo>
                    <a:pt x="0" y="14"/>
                  </a:lnTo>
                  <a:lnTo>
                    <a:pt x="3" y="7"/>
                  </a:lnTo>
                  <a:lnTo>
                    <a:pt x="7" y="0"/>
                  </a:lnTo>
                  <a:lnTo>
                    <a:pt x="11" y="6"/>
                  </a:lnTo>
                  <a:lnTo>
                    <a:pt x="10" y="1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8" name="Freeform 110"/>
            <p:cNvSpPr/>
            <p:nvPr/>
          </p:nvSpPr>
          <p:spPr bwMode="auto">
            <a:xfrm>
              <a:off x="11094539" y="4506444"/>
              <a:ext cx="33330" cy="19046"/>
            </a:xfrm>
            <a:custGeom>
              <a:avLst/>
              <a:gdLst>
                <a:gd name="T0" fmla="*/ 21 w 21"/>
                <a:gd name="T1" fmla="*/ 6 h 12"/>
                <a:gd name="T2" fmla="*/ 15 w 21"/>
                <a:gd name="T3" fmla="*/ 12 h 12"/>
                <a:gd name="T4" fmla="*/ 3 w 21"/>
                <a:gd name="T5" fmla="*/ 9 h 12"/>
                <a:gd name="T6" fmla="*/ 0 w 21"/>
                <a:gd name="T7" fmla="*/ 0 h 12"/>
                <a:gd name="T8" fmla="*/ 17 w 21"/>
                <a:gd name="T9" fmla="*/ 0 h 12"/>
                <a:gd name="T10" fmla="*/ 21 w 21"/>
                <a:gd name="T11" fmla="*/ 6 h 12"/>
              </a:gdLst>
              <a:ahLst/>
              <a:cxnLst>
                <a:cxn ang="0">
                  <a:pos x="T0" y="T1"/>
                </a:cxn>
                <a:cxn ang="0">
                  <a:pos x="T2" y="T3"/>
                </a:cxn>
                <a:cxn ang="0">
                  <a:pos x="T4" y="T5"/>
                </a:cxn>
                <a:cxn ang="0">
                  <a:pos x="T6" y="T7"/>
                </a:cxn>
                <a:cxn ang="0">
                  <a:pos x="T8" y="T9"/>
                </a:cxn>
                <a:cxn ang="0">
                  <a:pos x="T10" y="T11"/>
                </a:cxn>
              </a:cxnLst>
              <a:rect l="0" t="0" r="r" b="b"/>
              <a:pathLst>
                <a:path w="21" h="12">
                  <a:moveTo>
                    <a:pt x="21" y="6"/>
                  </a:moveTo>
                  <a:lnTo>
                    <a:pt x="15" y="12"/>
                  </a:lnTo>
                  <a:lnTo>
                    <a:pt x="3" y="9"/>
                  </a:lnTo>
                  <a:lnTo>
                    <a:pt x="0" y="0"/>
                  </a:lnTo>
                  <a:lnTo>
                    <a:pt x="17" y="0"/>
                  </a:lnTo>
                  <a:lnTo>
                    <a:pt x="21"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19" name="Freeform 111"/>
            <p:cNvSpPr/>
            <p:nvPr/>
          </p:nvSpPr>
          <p:spPr bwMode="auto">
            <a:xfrm>
              <a:off x="11145327" y="4495334"/>
              <a:ext cx="77770" cy="31743"/>
            </a:xfrm>
            <a:custGeom>
              <a:avLst/>
              <a:gdLst>
                <a:gd name="T0" fmla="*/ 44 w 49"/>
                <a:gd name="T1" fmla="*/ 6 h 20"/>
                <a:gd name="T2" fmla="*/ 49 w 49"/>
                <a:gd name="T3" fmla="*/ 20 h 20"/>
                <a:gd name="T4" fmla="*/ 36 w 49"/>
                <a:gd name="T5" fmla="*/ 13 h 20"/>
                <a:gd name="T6" fmla="*/ 22 w 49"/>
                <a:gd name="T7" fmla="*/ 11 h 20"/>
                <a:gd name="T8" fmla="*/ 12 w 49"/>
                <a:gd name="T9" fmla="*/ 12 h 20"/>
                <a:gd name="T10" fmla="*/ 0 w 49"/>
                <a:gd name="T11" fmla="*/ 11 h 20"/>
                <a:gd name="T12" fmla="*/ 5 w 49"/>
                <a:gd name="T13" fmla="*/ 1 h 20"/>
                <a:gd name="T14" fmla="*/ 25 w 49"/>
                <a:gd name="T15" fmla="*/ 0 h 20"/>
                <a:gd name="T16" fmla="*/ 44 w 4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44" y="6"/>
                  </a:moveTo>
                  <a:lnTo>
                    <a:pt x="49" y="20"/>
                  </a:lnTo>
                  <a:lnTo>
                    <a:pt x="36" y="13"/>
                  </a:lnTo>
                  <a:lnTo>
                    <a:pt x="22" y="11"/>
                  </a:lnTo>
                  <a:lnTo>
                    <a:pt x="12" y="12"/>
                  </a:lnTo>
                  <a:lnTo>
                    <a:pt x="0" y="11"/>
                  </a:lnTo>
                  <a:lnTo>
                    <a:pt x="5" y="1"/>
                  </a:lnTo>
                  <a:lnTo>
                    <a:pt x="25" y="0"/>
                  </a:lnTo>
                  <a:lnTo>
                    <a:pt x="44"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0" name="Freeform 112"/>
            <p:cNvSpPr/>
            <p:nvPr/>
          </p:nvSpPr>
          <p:spPr bwMode="auto">
            <a:xfrm>
              <a:off x="11218336" y="4422325"/>
              <a:ext cx="277751" cy="265052"/>
            </a:xfrm>
            <a:custGeom>
              <a:avLst/>
              <a:gdLst>
                <a:gd name="T0" fmla="*/ 175 w 175"/>
                <a:gd name="T1" fmla="*/ 42 h 167"/>
                <a:gd name="T2" fmla="*/ 172 w 175"/>
                <a:gd name="T3" fmla="*/ 105 h 167"/>
                <a:gd name="T4" fmla="*/ 167 w 175"/>
                <a:gd name="T5" fmla="*/ 167 h 167"/>
                <a:gd name="T6" fmla="*/ 153 w 175"/>
                <a:gd name="T7" fmla="*/ 151 h 167"/>
                <a:gd name="T8" fmla="*/ 137 w 175"/>
                <a:gd name="T9" fmla="*/ 147 h 167"/>
                <a:gd name="T10" fmla="*/ 133 w 175"/>
                <a:gd name="T11" fmla="*/ 152 h 167"/>
                <a:gd name="T12" fmla="*/ 111 w 175"/>
                <a:gd name="T13" fmla="*/ 153 h 167"/>
                <a:gd name="T14" fmla="*/ 119 w 175"/>
                <a:gd name="T15" fmla="*/ 137 h 167"/>
                <a:gd name="T16" fmla="*/ 130 w 175"/>
                <a:gd name="T17" fmla="*/ 132 h 167"/>
                <a:gd name="T18" fmla="*/ 128 w 175"/>
                <a:gd name="T19" fmla="*/ 111 h 167"/>
                <a:gd name="T20" fmla="*/ 121 w 175"/>
                <a:gd name="T21" fmla="*/ 96 h 167"/>
                <a:gd name="T22" fmla="*/ 89 w 175"/>
                <a:gd name="T23" fmla="*/ 79 h 167"/>
                <a:gd name="T24" fmla="*/ 76 w 175"/>
                <a:gd name="T25" fmla="*/ 78 h 167"/>
                <a:gd name="T26" fmla="*/ 51 w 175"/>
                <a:gd name="T27" fmla="*/ 60 h 167"/>
                <a:gd name="T28" fmla="*/ 45 w 175"/>
                <a:gd name="T29" fmla="*/ 70 h 167"/>
                <a:gd name="T30" fmla="*/ 39 w 175"/>
                <a:gd name="T31" fmla="*/ 71 h 167"/>
                <a:gd name="T32" fmla="*/ 36 w 175"/>
                <a:gd name="T33" fmla="*/ 65 h 167"/>
                <a:gd name="T34" fmla="*/ 36 w 175"/>
                <a:gd name="T35" fmla="*/ 56 h 167"/>
                <a:gd name="T36" fmla="*/ 24 w 175"/>
                <a:gd name="T37" fmla="*/ 47 h 167"/>
                <a:gd name="T38" fmla="*/ 42 w 175"/>
                <a:gd name="T39" fmla="*/ 39 h 167"/>
                <a:gd name="T40" fmla="*/ 53 w 175"/>
                <a:gd name="T41" fmla="*/ 40 h 167"/>
                <a:gd name="T42" fmla="*/ 53 w 175"/>
                <a:gd name="T43" fmla="*/ 35 h 167"/>
                <a:gd name="T44" fmla="*/ 28 w 175"/>
                <a:gd name="T45" fmla="*/ 35 h 167"/>
                <a:gd name="T46" fmla="*/ 22 w 175"/>
                <a:gd name="T47" fmla="*/ 24 h 167"/>
                <a:gd name="T48" fmla="*/ 7 w 175"/>
                <a:gd name="T49" fmla="*/ 20 h 167"/>
                <a:gd name="T50" fmla="*/ 0 w 175"/>
                <a:gd name="T51" fmla="*/ 11 h 167"/>
                <a:gd name="T52" fmla="*/ 22 w 175"/>
                <a:gd name="T53" fmla="*/ 6 h 167"/>
                <a:gd name="T54" fmla="*/ 31 w 175"/>
                <a:gd name="T55" fmla="*/ 0 h 167"/>
                <a:gd name="T56" fmla="*/ 58 w 175"/>
                <a:gd name="T57" fmla="*/ 8 h 167"/>
                <a:gd name="T58" fmla="*/ 61 w 175"/>
                <a:gd name="T59" fmla="*/ 15 h 167"/>
                <a:gd name="T60" fmla="*/ 65 w 175"/>
                <a:gd name="T61" fmla="*/ 45 h 167"/>
                <a:gd name="T62" fmla="*/ 82 w 175"/>
                <a:gd name="T63" fmla="*/ 57 h 167"/>
                <a:gd name="T64" fmla="*/ 96 w 175"/>
                <a:gd name="T65" fmla="*/ 36 h 167"/>
                <a:gd name="T66" fmla="*/ 116 w 175"/>
                <a:gd name="T67" fmla="*/ 25 h 167"/>
                <a:gd name="T68" fmla="*/ 130 w 175"/>
                <a:gd name="T69" fmla="*/ 25 h 167"/>
                <a:gd name="T70" fmla="*/ 145 w 175"/>
                <a:gd name="T71" fmla="*/ 32 h 167"/>
                <a:gd name="T72" fmla="*/ 157 w 175"/>
                <a:gd name="T73" fmla="*/ 39 h 167"/>
                <a:gd name="T74" fmla="*/ 175 w 175"/>
                <a:gd name="T75" fmla="*/ 4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67">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1" name="Freeform 113"/>
            <p:cNvSpPr/>
            <p:nvPr/>
          </p:nvSpPr>
          <p:spPr bwMode="auto">
            <a:xfrm>
              <a:off x="10904081" y="4362014"/>
              <a:ext cx="173000" cy="220612"/>
            </a:xfrm>
            <a:custGeom>
              <a:avLst/>
              <a:gdLst>
                <a:gd name="T0" fmla="*/ 109 w 109"/>
                <a:gd name="T1" fmla="*/ 4 h 139"/>
                <a:gd name="T2" fmla="*/ 96 w 109"/>
                <a:gd name="T3" fmla="*/ 23 h 139"/>
                <a:gd name="T4" fmla="*/ 83 w 109"/>
                <a:gd name="T5" fmla="*/ 26 h 139"/>
                <a:gd name="T6" fmla="*/ 67 w 109"/>
                <a:gd name="T7" fmla="*/ 23 h 139"/>
                <a:gd name="T8" fmla="*/ 39 w 109"/>
                <a:gd name="T9" fmla="*/ 24 h 139"/>
                <a:gd name="T10" fmla="*/ 24 w 109"/>
                <a:gd name="T11" fmla="*/ 26 h 139"/>
                <a:gd name="T12" fmla="*/ 22 w 109"/>
                <a:gd name="T13" fmla="*/ 41 h 139"/>
                <a:gd name="T14" fmla="*/ 37 w 109"/>
                <a:gd name="T15" fmla="*/ 58 h 139"/>
                <a:gd name="T16" fmla="*/ 46 w 109"/>
                <a:gd name="T17" fmla="*/ 49 h 139"/>
                <a:gd name="T18" fmla="*/ 77 w 109"/>
                <a:gd name="T19" fmla="*/ 43 h 139"/>
                <a:gd name="T20" fmla="*/ 76 w 109"/>
                <a:gd name="T21" fmla="*/ 52 h 139"/>
                <a:gd name="T22" fmla="*/ 69 w 109"/>
                <a:gd name="T23" fmla="*/ 49 h 139"/>
                <a:gd name="T24" fmla="*/ 61 w 109"/>
                <a:gd name="T25" fmla="*/ 60 h 139"/>
                <a:gd name="T26" fmla="*/ 46 w 109"/>
                <a:gd name="T27" fmla="*/ 67 h 139"/>
                <a:gd name="T28" fmla="*/ 61 w 109"/>
                <a:gd name="T29" fmla="*/ 91 h 139"/>
                <a:gd name="T30" fmla="*/ 58 w 109"/>
                <a:gd name="T31" fmla="*/ 98 h 139"/>
                <a:gd name="T32" fmla="*/ 72 w 109"/>
                <a:gd name="T33" fmla="*/ 120 h 139"/>
                <a:gd name="T34" fmla="*/ 71 w 109"/>
                <a:gd name="T35" fmla="*/ 132 h 139"/>
                <a:gd name="T36" fmla="*/ 62 w 109"/>
                <a:gd name="T37" fmla="*/ 138 h 139"/>
                <a:gd name="T38" fmla="*/ 56 w 109"/>
                <a:gd name="T39" fmla="*/ 131 h 139"/>
                <a:gd name="T40" fmla="*/ 65 w 109"/>
                <a:gd name="T41" fmla="*/ 116 h 139"/>
                <a:gd name="T42" fmla="*/ 48 w 109"/>
                <a:gd name="T43" fmla="*/ 123 h 139"/>
                <a:gd name="T44" fmla="*/ 44 w 109"/>
                <a:gd name="T45" fmla="*/ 118 h 139"/>
                <a:gd name="T46" fmla="*/ 46 w 109"/>
                <a:gd name="T47" fmla="*/ 111 h 139"/>
                <a:gd name="T48" fmla="*/ 35 w 109"/>
                <a:gd name="T49" fmla="*/ 100 h 139"/>
                <a:gd name="T50" fmla="*/ 37 w 109"/>
                <a:gd name="T51" fmla="*/ 81 h 139"/>
                <a:gd name="T52" fmla="*/ 25 w 109"/>
                <a:gd name="T53" fmla="*/ 86 h 139"/>
                <a:gd name="T54" fmla="*/ 26 w 109"/>
                <a:gd name="T55" fmla="*/ 109 h 139"/>
                <a:gd name="T56" fmla="*/ 25 w 109"/>
                <a:gd name="T57" fmla="*/ 136 h 139"/>
                <a:gd name="T58" fmla="*/ 15 w 109"/>
                <a:gd name="T59" fmla="*/ 139 h 139"/>
                <a:gd name="T60" fmla="*/ 7 w 109"/>
                <a:gd name="T61" fmla="*/ 134 h 139"/>
                <a:gd name="T62" fmla="*/ 13 w 109"/>
                <a:gd name="T63" fmla="*/ 116 h 139"/>
                <a:gd name="T64" fmla="*/ 12 w 109"/>
                <a:gd name="T65" fmla="*/ 97 h 139"/>
                <a:gd name="T66" fmla="*/ 4 w 109"/>
                <a:gd name="T67" fmla="*/ 97 h 139"/>
                <a:gd name="T68" fmla="*/ 0 w 109"/>
                <a:gd name="T69" fmla="*/ 84 h 139"/>
                <a:gd name="T70" fmla="*/ 7 w 109"/>
                <a:gd name="T71" fmla="*/ 72 h 139"/>
                <a:gd name="T72" fmla="*/ 9 w 109"/>
                <a:gd name="T73" fmla="*/ 57 h 139"/>
                <a:gd name="T74" fmla="*/ 18 w 109"/>
                <a:gd name="T75" fmla="*/ 28 h 139"/>
                <a:gd name="T76" fmla="*/ 22 w 109"/>
                <a:gd name="T77" fmla="*/ 20 h 139"/>
                <a:gd name="T78" fmla="*/ 36 w 109"/>
                <a:gd name="T79" fmla="*/ 6 h 139"/>
                <a:gd name="T80" fmla="*/ 49 w 109"/>
                <a:gd name="T81" fmla="*/ 12 h 139"/>
                <a:gd name="T82" fmla="*/ 70 w 109"/>
                <a:gd name="T83" fmla="*/ 14 h 139"/>
                <a:gd name="T84" fmla="*/ 89 w 109"/>
                <a:gd name="T85" fmla="*/ 14 h 139"/>
                <a:gd name="T86" fmla="*/ 106 w 109"/>
                <a:gd name="T87" fmla="*/ 0 h 139"/>
                <a:gd name="T88" fmla="*/ 109 w 109"/>
                <a:gd name="T89" fmla="*/ 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9">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2" name="Freeform 114"/>
            <p:cNvSpPr/>
            <p:nvPr/>
          </p:nvSpPr>
          <p:spPr bwMode="auto">
            <a:xfrm>
              <a:off x="11135805" y="4346143"/>
              <a:ext cx="33330" cy="92054"/>
            </a:xfrm>
            <a:custGeom>
              <a:avLst/>
              <a:gdLst>
                <a:gd name="T0" fmla="*/ 21 w 21"/>
                <a:gd name="T1" fmla="*/ 19 h 58"/>
                <a:gd name="T2" fmla="*/ 20 w 21"/>
                <a:gd name="T3" fmla="*/ 36 h 58"/>
                <a:gd name="T4" fmla="*/ 11 w 21"/>
                <a:gd name="T5" fmla="*/ 34 h 58"/>
                <a:gd name="T6" fmla="*/ 9 w 21"/>
                <a:gd name="T7" fmla="*/ 46 h 58"/>
                <a:gd name="T8" fmla="*/ 16 w 21"/>
                <a:gd name="T9" fmla="*/ 56 h 58"/>
                <a:gd name="T10" fmla="*/ 11 w 21"/>
                <a:gd name="T11" fmla="*/ 58 h 58"/>
                <a:gd name="T12" fmla="*/ 5 w 21"/>
                <a:gd name="T13" fmla="*/ 46 h 58"/>
                <a:gd name="T14" fmla="*/ 0 w 21"/>
                <a:gd name="T15" fmla="*/ 22 h 58"/>
                <a:gd name="T16" fmla="*/ 3 w 21"/>
                <a:gd name="T17" fmla="*/ 7 h 58"/>
                <a:gd name="T18" fmla="*/ 8 w 21"/>
                <a:gd name="T19" fmla="*/ 0 h 58"/>
                <a:gd name="T20" fmla="*/ 9 w 21"/>
                <a:gd name="T21" fmla="*/ 10 h 58"/>
                <a:gd name="T22" fmla="*/ 20 w 21"/>
                <a:gd name="T23" fmla="*/ 12 h 58"/>
                <a:gd name="T24" fmla="*/ 21 w 21"/>
                <a:gd name="T25"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8">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3" name="Freeform 115"/>
            <p:cNvSpPr/>
            <p:nvPr/>
          </p:nvSpPr>
          <p:spPr bwMode="auto">
            <a:xfrm>
              <a:off x="10642200" y="4281071"/>
              <a:ext cx="268228" cy="253942"/>
            </a:xfrm>
            <a:custGeom>
              <a:avLst/>
              <a:gdLst>
                <a:gd name="T0" fmla="*/ 12 w 169"/>
                <a:gd name="T1" fmla="*/ 44 h 160"/>
                <a:gd name="T2" fmla="*/ 15 w 169"/>
                <a:gd name="T3" fmla="*/ 57 h 160"/>
                <a:gd name="T4" fmla="*/ 27 w 169"/>
                <a:gd name="T5" fmla="*/ 68 h 160"/>
                <a:gd name="T6" fmla="*/ 37 w 169"/>
                <a:gd name="T7" fmla="*/ 63 h 160"/>
                <a:gd name="T8" fmla="*/ 49 w 169"/>
                <a:gd name="T9" fmla="*/ 65 h 160"/>
                <a:gd name="T10" fmla="*/ 58 w 169"/>
                <a:gd name="T11" fmla="*/ 55 h 160"/>
                <a:gd name="T12" fmla="*/ 66 w 169"/>
                <a:gd name="T13" fmla="*/ 54 h 160"/>
                <a:gd name="T14" fmla="*/ 82 w 169"/>
                <a:gd name="T15" fmla="*/ 59 h 160"/>
                <a:gd name="T16" fmla="*/ 96 w 169"/>
                <a:gd name="T17" fmla="*/ 54 h 160"/>
                <a:gd name="T18" fmla="*/ 103 w 169"/>
                <a:gd name="T19" fmla="*/ 28 h 160"/>
                <a:gd name="T20" fmla="*/ 110 w 169"/>
                <a:gd name="T21" fmla="*/ 22 h 160"/>
                <a:gd name="T22" fmla="*/ 114 w 169"/>
                <a:gd name="T23" fmla="*/ 0 h 160"/>
                <a:gd name="T24" fmla="*/ 134 w 169"/>
                <a:gd name="T25" fmla="*/ 0 h 160"/>
                <a:gd name="T26" fmla="*/ 148 w 169"/>
                <a:gd name="T27" fmla="*/ 3 h 160"/>
                <a:gd name="T28" fmla="*/ 140 w 169"/>
                <a:gd name="T29" fmla="*/ 20 h 160"/>
                <a:gd name="T30" fmla="*/ 153 w 169"/>
                <a:gd name="T31" fmla="*/ 38 h 160"/>
                <a:gd name="T32" fmla="*/ 150 w 169"/>
                <a:gd name="T33" fmla="*/ 47 h 160"/>
                <a:gd name="T34" fmla="*/ 169 w 169"/>
                <a:gd name="T35" fmla="*/ 65 h 160"/>
                <a:gd name="T36" fmla="*/ 149 w 169"/>
                <a:gd name="T37" fmla="*/ 67 h 160"/>
                <a:gd name="T38" fmla="*/ 144 w 169"/>
                <a:gd name="T39" fmla="*/ 80 h 160"/>
                <a:gd name="T40" fmla="*/ 145 w 169"/>
                <a:gd name="T41" fmla="*/ 97 h 160"/>
                <a:gd name="T42" fmla="*/ 128 w 169"/>
                <a:gd name="T43" fmla="*/ 111 h 160"/>
                <a:gd name="T44" fmla="*/ 127 w 169"/>
                <a:gd name="T45" fmla="*/ 129 h 160"/>
                <a:gd name="T46" fmla="*/ 120 w 169"/>
                <a:gd name="T47" fmla="*/ 158 h 160"/>
                <a:gd name="T48" fmla="*/ 117 w 169"/>
                <a:gd name="T49" fmla="*/ 151 h 160"/>
                <a:gd name="T50" fmla="*/ 98 w 169"/>
                <a:gd name="T51" fmla="*/ 160 h 160"/>
                <a:gd name="T52" fmla="*/ 92 w 169"/>
                <a:gd name="T53" fmla="*/ 148 h 160"/>
                <a:gd name="T54" fmla="*/ 80 w 169"/>
                <a:gd name="T55" fmla="*/ 148 h 160"/>
                <a:gd name="T56" fmla="*/ 71 w 169"/>
                <a:gd name="T57" fmla="*/ 141 h 160"/>
                <a:gd name="T58" fmla="*/ 51 w 169"/>
                <a:gd name="T59" fmla="*/ 148 h 160"/>
                <a:gd name="T60" fmla="*/ 46 w 169"/>
                <a:gd name="T61" fmla="*/ 139 h 160"/>
                <a:gd name="T62" fmla="*/ 34 w 169"/>
                <a:gd name="T63" fmla="*/ 140 h 160"/>
                <a:gd name="T64" fmla="*/ 21 w 169"/>
                <a:gd name="T65" fmla="*/ 138 h 160"/>
                <a:gd name="T66" fmla="*/ 20 w 169"/>
                <a:gd name="T67" fmla="*/ 112 h 160"/>
                <a:gd name="T68" fmla="*/ 11 w 169"/>
                <a:gd name="T69" fmla="*/ 107 h 160"/>
                <a:gd name="T70" fmla="*/ 3 w 169"/>
                <a:gd name="T71" fmla="*/ 91 h 160"/>
                <a:gd name="T72" fmla="*/ 0 w 169"/>
                <a:gd name="T73" fmla="*/ 74 h 160"/>
                <a:gd name="T74" fmla="*/ 3 w 169"/>
                <a:gd name="T75" fmla="*/ 57 h 160"/>
                <a:gd name="T76" fmla="*/ 12 w 169"/>
                <a:gd name="T77"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4" name="Freeform 116"/>
            <p:cNvSpPr/>
            <p:nvPr/>
          </p:nvSpPr>
          <p:spPr bwMode="auto">
            <a:xfrm>
              <a:off x="10275567" y="4244565"/>
              <a:ext cx="290449" cy="344409"/>
            </a:xfrm>
            <a:custGeom>
              <a:avLst/>
              <a:gdLst>
                <a:gd name="T0" fmla="*/ 176 w 183"/>
                <a:gd name="T1" fmla="*/ 217 h 217"/>
                <a:gd name="T2" fmla="*/ 157 w 183"/>
                <a:gd name="T3" fmla="*/ 217 h 217"/>
                <a:gd name="T4" fmla="*/ 144 w 183"/>
                <a:gd name="T5" fmla="*/ 201 h 217"/>
                <a:gd name="T6" fmla="*/ 123 w 183"/>
                <a:gd name="T7" fmla="*/ 185 h 217"/>
                <a:gd name="T8" fmla="*/ 116 w 183"/>
                <a:gd name="T9" fmla="*/ 174 h 217"/>
                <a:gd name="T10" fmla="*/ 104 w 183"/>
                <a:gd name="T11" fmla="*/ 158 h 217"/>
                <a:gd name="T12" fmla="*/ 96 w 183"/>
                <a:gd name="T13" fmla="*/ 144 h 217"/>
                <a:gd name="T14" fmla="*/ 83 w 183"/>
                <a:gd name="T15" fmla="*/ 117 h 217"/>
                <a:gd name="T16" fmla="*/ 69 w 183"/>
                <a:gd name="T17" fmla="*/ 101 h 217"/>
                <a:gd name="T18" fmla="*/ 64 w 183"/>
                <a:gd name="T19" fmla="*/ 85 h 217"/>
                <a:gd name="T20" fmla="*/ 57 w 183"/>
                <a:gd name="T21" fmla="*/ 70 h 217"/>
                <a:gd name="T22" fmla="*/ 42 w 183"/>
                <a:gd name="T23" fmla="*/ 58 h 217"/>
                <a:gd name="T24" fmla="*/ 33 w 183"/>
                <a:gd name="T25" fmla="*/ 42 h 217"/>
                <a:gd name="T26" fmla="*/ 20 w 183"/>
                <a:gd name="T27" fmla="*/ 31 h 217"/>
                <a:gd name="T28" fmla="*/ 2 w 183"/>
                <a:gd name="T29" fmla="*/ 11 h 217"/>
                <a:gd name="T30" fmla="*/ 0 w 183"/>
                <a:gd name="T31" fmla="*/ 0 h 217"/>
                <a:gd name="T32" fmla="*/ 11 w 183"/>
                <a:gd name="T33" fmla="*/ 2 h 217"/>
                <a:gd name="T34" fmla="*/ 37 w 183"/>
                <a:gd name="T35" fmla="*/ 5 h 217"/>
                <a:gd name="T36" fmla="*/ 52 w 183"/>
                <a:gd name="T37" fmla="*/ 24 h 217"/>
                <a:gd name="T38" fmla="*/ 66 w 183"/>
                <a:gd name="T39" fmla="*/ 37 h 217"/>
                <a:gd name="T40" fmla="*/ 75 w 183"/>
                <a:gd name="T41" fmla="*/ 45 h 217"/>
                <a:gd name="T42" fmla="*/ 91 w 183"/>
                <a:gd name="T43" fmla="*/ 65 h 217"/>
                <a:gd name="T44" fmla="*/ 109 w 183"/>
                <a:gd name="T45" fmla="*/ 66 h 217"/>
                <a:gd name="T46" fmla="*/ 123 w 183"/>
                <a:gd name="T47" fmla="*/ 78 h 217"/>
                <a:gd name="T48" fmla="*/ 133 w 183"/>
                <a:gd name="T49" fmla="*/ 94 h 217"/>
                <a:gd name="T50" fmla="*/ 146 w 183"/>
                <a:gd name="T51" fmla="*/ 103 h 217"/>
                <a:gd name="T52" fmla="*/ 139 w 183"/>
                <a:gd name="T53" fmla="*/ 119 h 217"/>
                <a:gd name="T54" fmla="*/ 148 w 183"/>
                <a:gd name="T55" fmla="*/ 125 h 217"/>
                <a:gd name="T56" fmla="*/ 154 w 183"/>
                <a:gd name="T57" fmla="*/ 126 h 217"/>
                <a:gd name="T58" fmla="*/ 157 w 183"/>
                <a:gd name="T59" fmla="*/ 139 h 217"/>
                <a:gd name="T60" fmla="*/ 163 w 183"/>
                <a:gd name="T61" fmla="*/ 149 h 217"/>
                <a:gd name="T62" fmla="*/ 175 w 183"/>
                <a:gd name="T63" fmla="*/ 151 h 217"/>
                <a:gd name="T64" fmla="*/ 183 w 183"/>
                <a:gd name="T65" fmla="*/ 163 h 217"/>
                <a:gd name="T66" fmla="*/ 178 w 183"/>
                <a:gd name="T67" fmla="*/ 187 h 217"/>
                <a:gd name="T68" fmla="*/ 176 w 183"/>
                <a:gd name="T6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17">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5" name="Freeform 117"/>
            <p:cNvSpPr/>
            <p:nvPr/>
          </p:nvSpPr>
          <p:spPr bwMode="auto">
            <a:xfrm>
              <a:off x="9512147" y="3339896"/>
              <a:ext cx="736440" cy="831661"/>
            </a:xfrm>
            <a:custGeom>
              <a:avLst/>
              <a:gdLst>
                <a:gd name="T0" fmla="*/ 179 w 464"/>
                <a:gd name="T1" fmla="*/ 127 h 524"/>
                <a:gd name="T2" fmla="*/ 236 w 464"/>
                <a:gd name="T3" fmla="*/ 154 h 524"/>
                <a:gd name="T4" fmla="*/ 283 w 464"/>
                <a:gd name="T5" fmla="*/ 168 h 524"/>
                <a:gd name="T6" fmla="*/ 318 w 464"/>
                <a:gd name="T7" fmla="*/ 165 h 524"/>
                <a:gd name="T8" fmla="*/ 322 w 464"/>
                <a:gd name="T9" fmla="*/ 141 h 524"/>
                <a:gd name="T10" fmla="*/ 344 w 464"/>
                <a:gd name="T11" fmla="*/ 167 h 524"/>
                <a:gd name="T12" fmla="*/ 381 w 464"/>
                <a:gd name="T13" fmla="*/ 164 h 524"/>
                <a:gd name="T14" fmla="*/ 384 w 464"/>
                <a:gd name="T15" fmla="*/ 144 h 524"/>
                <a:gd name="T16" fmla="*/ 426 w 464"/>
                <a:gd name="T17" fmla="*/ 123 h 524"/>
                <a:gd name="T18" fmla="*/ 442 w 464"/>
                <a:gd name="T19" fmla="*/ 135 h 524"/>
                <a:gd name="T20" fmla="*/ 458 w 464"/>
                <a:gd name="T21" fmla="*/ 148 h 524"/>
                <a:gd name="T22" fmla="*/ 432 w 464"/>
                <a:gd name="T23" fmla="*/ 170 h 524"/>
                <a:gd name="T24" fmla="*/ 430 w 464"/>
                <a:gd name="T25" fmla="*/ 206 h 524"/>
                <a:gd name="T26" fmla="*/ 413 w 464"/>
                <a:gd name="T27" fmla="*/ 237 h 524"/>
                <a:gd name="T28" fmla="*/ 406 w 464"/>
                <a:gd name="T29" fmla="*/ 256 h 524"/>
                <a:gd name="T30" fmla="*/ 388 w 464"/>
                <a:gd name="T31" fmla="*/ 238 h 524"/>
                <a:gd name="T32" fmla="*/ 388 w 464"/>
                <a:gd name="T33" fmla="*/ 216 h 524"/>
                <a:gd name="T34" fmla="*/ 367 w 464"/>
                <a:gd name="T35" fmla="*/ 197 h 524"/>
                <a:gd name="T36" fmla="*/ 340 w 464"/>
                <a:gd name="T37" fmla="*/ 180 h 524"/>
                <a:gd name="T38" fmla="*/ 336 w 464"/>
                <a:gd name="T39" fmla="*/ 195 h 524"/>
                <a:gd name="T40" fmla="*/ 335 w 464"/>
                <a:gd name="T41" fmla="*/ 214 h 524"/>
                <a:gd name="T42" fmla="*/ 347 w 464"/>
                <a:gd name="T43" fmla="*/ 256 h 524"/>
                <a:gd name="T44" fmla="*/ 314 w 464"/>
                <a:gd name="T45" fmla="*/ 266 h 524"/>
                <a:gd name="T46" fmla="*/ 287 w 464"/>
                <a:gd name="T47" fmla="*/ 304 h 524"/>
                <a:gd name="T48" fmla="*/ 246 w 464"/>
                <a:gd name="T49" fmla="*/ 351 h 524"/>
                <a:gd name="T50" fmla="*/ 225 w 464"/>
                <a:gd name="T51" fmla="*/ 372 h 524"/>
                <a:gd name="T52" fmla="*/ 219 w 464"/>
                <a:gd name="T53" fmla="*/ 412 h 524"/>
                <a:gd name="T54" fmla="*/ 218 w 464"/>
                <a:gd name="T55" fmla="*/ 478 h 524"/>
                <a:gd name="T56" fmla="*/ 207 w 464"/>
                <a:gd name="T57" fmla="*/ 500 h 524"/>
                <a:gd name="T58" fmla="*/ 181 w 464"/>
                <a:gd name="T59" fmla="*/ 524 h 524"/>
                <a:gd name="T60" fmla="*/ 148 w 464"/>
                <a:gd name="T61" fmla="*/ 460 h 524"/>
                <a:gd name="T62" fmla="*/ 125 w 464"/>
                <a:gd name="T63" fmla="*/ 409 h 524"/>
                <a:gd name="T64" fmla="*/ 93 w 464"/>
                <a:gd name="T65" fmla="*/ 334 h 524"/>
                <a:gd name="T66" fmla="*/ 79 w 464"/>
                <a:gd name="T67" fmla="*/ 269 h 524"/>
                <a:gd name="T68" fmla="*/ 19 w 464"/>
                <a:gd name="T69" fmla="*/ 255 h 524"/>
                <a:gd name="T70" fmla="*/ 0 w 464"/>
                <a:gd name="T71" fmla="*/ 224 h 524"/>
                <a:gd name="T72" fmla="*/ 40 w 464"/>
                <a:gd name="T73" fmla="*/ 196 h 524"/>
                <a:gd name="T74" fmla="*/ 14 w 464"/>
                <a:gd name="T75" fmla="*/ 163 h 524"/>
                <a:gd name="T76" fmla="*/ 61 w 464"/>
                <a:gd name="T77" fmla="*/ 124 h 524"/>
                <a:gd name="T78" fmla="*/ 76 w 464"/>
                <a:gd name="T79" fmla="*/ 72 h 524"/>
                <a:gd name="T80" fmla="*/ 64 w 464"/>
                <a:gd name="T81" fmla="*/ 39 h 524"/>
                <a:gd name="T82" fmla="*/ 85 w 464"/>
                <a:gd name="T83" fmla="*/ 19 h 524"/>
                <a:gd name="T84" fmla="*/ 136 w 464"/>
                <a:gd name="T85" fmla="*/ 22 h 524"/>
                <a:gd name="T86" fmla="*/ 149 w 464"/>
                <a:gd name="T87" fmla="*/ 57 h 524"/>
                <a:gd name="T88" fmla="*/ 165 w 464"/>
                <a:gd name="T89" fmla="*/ 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4" h="524">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6" name="Freeform 118"/>
            <p:cNvSpPr/>
            <p:nvPr/>
          </p:nvSpPr>
          <p:spPr bwMode="auto">
            <a:xfrm>
              <a:off x="7512332" y="2759003"/>
              <a:ext cx="92055" cy="99989"/>
            </a:xfrm>
            <a:custGeom>
              <a:avLst/>
              <a:gdLst>
                <a:gd name="T0" fmla="*/ 56 w 58"/>
                <a:gd name="T1" fmla="*/ 23 h 63"/>
                <a:gd name="T2" fmla="*/ 58 w 58"/>
                <a:gd name="T3" fmla="*/ 36 h 63"/>
                <a:gd name="T4" fmla="*/ 46 w 58"/>
                <a:gd name="T5" fmla="*/ 52 h 63"/>
                <a:gd name="T6" fmla="*/ 20 w 58"/>
                <a:gd name="T7" fmla="*/ 63 h 63"/>
                <a:gd name="T8" fmla="*/ 0 w 58"/>
                <a:gd name="T9" fmla="*/ 60 h 63"/>
                <a:gd name="T10" fmla="*/ 13 w 58"/>
                <a:gd name="T11" fmla="*/ 42 h 63"/>
                <a:gd name="T12" fmla="*/ 6 w 58"/>
                <a:gd name="T13" fmla="*/ 23 h 63"/>
                <a:gd name="T14" fmla="*/ 26 w 58"/>
                <a:gd name="T15" fmla="*/ 9 h 63"/>
                <a:gd name="T16" fmla="*/ 37 w 58"/>
                <a:gd name="T17" fmla="*/ 0 h 63"/>
                <a:gd name="T18" fmla="*/ 40 w 58"/>
                <a:gd name="T19" fmla="*/ 10 h 63"/>
                <a:gd name="T20" fmla="*/ 36 w 58"/>
                <a:gd name="T21" fmla="*/ 19 h 63"/>
                <a:gd name="T22" fmla="*/ 45 w 58"/>
                <a:gd name="T23" fmla="*/ 19 h 63"/>
                <a:gd name="T24" fmla="*/ 56 w 58"/>
                <a:gd name="T25" fmla="*/ 23 h 63"/>
                <a:gd name="T26" fmla="*/ 56 w 58"/>
                <a:gd name="T2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3">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7" name="Freeform 119"/>
            <p:cNvSpPr/>
            <p:nvPr/>
          </p:nvSpPr>
          <p:spPr bwMode="auto">
            <a:xfrm>
              <a:off x="8826495" y="3212925"/>
              <a:ext cx="549155" cy="441225"/>
            </a:xfrm>
            <a:custGeom>
              <a:avLst/>
              <a:gdLst>
                <a:gd name="T0" fmla="*/ 39 w 346"/>
                <a:gd name="T1" fmla="*/ 18 h 278"/>
                <a:gd name="T2" fmla="*/ 61 w 346"/>
                <a:gd name="T3" fmla="*/ 2 h 278"/>
                <a:gd name="T4" fmla="*/ 63 w 346"/>
                <a:gd name="T5" fmla="*/ 17 h 278"/>
                <a:gd name="T6" fmla="*/ 78 w 346"/>
                <a:gd name="T7" fmla="*/ 26 h 278"/>
                <a:gd name="T8" fmla="*/ 101 w 346"/>
                <a:gd name="T9" fmla="*/ 44 h 278"/>
                <a:gd name="T10" fmla="*/ 137 w 346"/>
                <a:gd name="T11" fmla="*/ 57 h 278"/>
                <a:gd name="T12" fmla="*/ 161 w 346"/>
                <a:gd name="T13" fmla="*/ 47 h 278"/>
                <a:gd name="T14" fmla="*/ 183 w 346"/>
                <a:gd name="T15" fmla="*/ 33 h 278"/>
                <a:gd name="T16" fmla="*/ 200 w 346"/>
                <a:gd name="T17" fmla="*/ 30 h 278"/>
                <a:gd name="T18" fmla="*/ 231 w 346"/>
                <a:gd name="T19" fmla="*/ 42 h 278"/>
                <a:gd name="T20" fmla="*/ 265 w 346"/>
                <a:gd name="T21" fmla="*/ 60 h 278"/>
                <a:gd name="T22" fmla="*/ 282 w 346"/>
                <a:gd name="T23" fmla="*/ 77 h 278"/>
                <a:gd name="T24" fmla="*/ 278 w 346"/>
                <a:gd name="T25" fmla="*/ 114 h 278"/>
                <a:gd name="T26" fmla="*/ 281 w 346"/>
                <a:gd name="T27" fmla="*/ 127 h 278"/>
                <a:gd name="T28" fmla="*/ 293 w 346"/>
                <a:gd name="T29" fmla="*/ 155 h 278"/>
                <a:gd name="T30" fmla="*/ 309 w 346"/>
                <a:gd name="T31" fmla="*/ 170 h 278"/>
                <a:gd name="T32" fmla="*/ 306 w 346"/>
                <a:gd name="T33" fmla="*/ 198 h 278"/>
                <a:gd name="T34" fmla="*/ 332 w 346"/>
                <a:gd name="T35" fmla="*/ 218 h 278"/>
                <a:gd name="T36" fmla="*/ 343 w 346"/>
                <a:gd name="T37" fmla="*/ 237 h 278"/>
                <a:gd name="T38" fmla="*/ 323 w 346"/>
                <a:gd name="T39" fmla="*/ 256 h 278"/>
                <a:gd name="T40" fmla="*/ 289 w 346"/>
                <a:gd name="T41" fmla="*/ 273 h 278"/>
                <a:gd name="T42" fmla="*/ 252 w 346"/>
                <a:gd name="T43" fmla="*/ 265 h 278"/>
                <a:gd name="T44" fmla="*/ 234 w 346"/>
                <a:gd name="T45" fmla="*/ 239 h 278"/>
                <a:gd name="T46" fmla="*/ 206 w 346"/>
                <a:gd name="T47" fmla="*/ 251 h 278"/>
                <a:gd name="T48" fmla="*/ 167 w 346"/>
                <a:gd name="T49" fmla="*/ 230 h 278"/>
                <a:gd name="T50" fmla="*/ 138 w 346"/>
                <a:gd name="T51" fmla="*/ 207 h 278"/>
                <a:gd name="T52" fmla="*/ 115 w 346"/>
                <a:gd name="T53" fmla="*/ 184 h 278"/>
                <a:gd name="T54" fmla="*/ 98 w 346"/>
                <a:gd name="T55" fmla="*/ 186 h 278"/>
                <a:gd name="T56" fmla="*/ 86 w 346"/>
                <a:gd name="T57" fmla="*/ 166 h 278"/>
                <a:gd name="T58" fmla="*/ 82 w 346"/>
                <a:gd name="T59" fmla="*/ 152 h 278"/>
                <a:gd name="T60" fmla="*/ 51 w 346"/>
                <a:gd name="T61" fmla="*/ 127 h 278"/>
                <a:gd name="T62" fmla="*/ 38 w 346"/>
                <a:gd name="T63" fmla="*/ 94 h 278"/>
                <a:gd name="T64" fmla="*/ 43 w 346"/>
                <a:gd name="T65" fmla="*/ 76 h 278"/>
                <a:gd name="T66" fmla="*/ 18 w 346"/>
                <a:gd name="T67" fmla="*/ 48 h 278"/>
                <a:gd name="T68" fmla="*/ 9 w 346"/>
                <a:gd name="T69" fmla="*/ 27 h 278"/>
                <a:gd name="T70" fmla="*/ 9 w 346"/>
                <a:gd name="T71" fmla="*/ 0 h 278"/>
                <a:gd name="T72" fmla="*/ 23 w 346"/>
                <a:gd name="T73" fmla="*/ 16 h 278"/>
                <a:gd name="T74" fmla="*/ 34 w 346"/>
                <a:gd name="T75"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6" h="278">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8" name="Freeform 120"/>
            <p:cNvSpPr/>
            <p:nvPr/>
          </p:nvSpPr>
          <p:spPr bwMode="auto">
            <a:xfrm>
              <a:off x="8720156" y="3282759"/>
              <a:ext cx="261880" cy="250768"/>
            </a:xfrm>
            <a:custGeom>
              <a:avLst/>
              <a:gdLst>
                <a:gd name="T0" fmla="*/ 85 w 165"/>
                <a:gd name="T1" fmla="*/ 4 h 158"/>
                <a:gd name="T2" fmla="*/ 99 w 165"/>
                <a:gd name="T3" fmla="*/ 26 h 158"/>
                <a:gd name="T4" fmla="*/ 110 w 165"/>
                <a:gd name="T5" fmla="*/ 32 h 158"/>
                <a:gd name="T6" fmla="*/ 113 w 165"/>
                <a:gd name="T7" fmla="*/ 43 h 158"/>
                <a:gd name="T8" fmla="*/ 105 w 165"/>
                <a:gd name="T9" fmla="*/ 50 h 158"/>
                <a:gd name="T10" fmla="*/ 104 w 165"/>
                <a:gd name="T11" fmla="*/ 65 h 158"/>
                <a:gd name="T12" fmla="*/ 118 w 165"/>
                <a:gd name="T13" fmla="*/ 83 h 158"/>
                <a:gd name="T14" fmla="*/ 139 w 165"/>
                <a:gd name="T15" fmla="*/ 94 h 158"/>
                <a:gd name="T16" fmla="*/ 149 w 165"/>
                <a:gd name="T17" fmla="*/ 108 h 158"/>
                <a:gd name="T18" fmla="*/ 148 w 165"/>
                <a:gd name="T19" fmla="*/ 122 h 158"/>
                <a:gd name="T20" fmla="*/ 153 w 165"/>
                <a:gd name="T21" fmla="*/ 122 h 158"/>
                <a:gd name="T22" fmla="*/ 155 w 165"/>
                <a:gd name="T23" fmla="*/ 132 h 158"/>
                <a:gd name="T24" fmla="*/ 165 w 165"/>
                <a:gd name="T25" fmla="*/ 142 h 158"/>
                <a:gd name="T26" fmla="*/ 156 w 165"/>
                <a:gd name="T27" fmla="*/ 141 h 158"/>
                <a:gd name="T28" fmla="*/ 145 w 165"/>
                <a:gd name="T29" fmla="*/ 139 h 158"/>
                <a:gd name="T30" fmla="*/ 135 w 165"/>
                <a:gd name="T31" fmla="*/ 158 h 158"/>
                <a:gd name="T32" fmla="*/ 105 w 165"/>
                <a:gd name="T33" fmla="*/ 156 h 158"/>
                <a:gd name="T34" fmla="*/ 55 w 165"/>
                <a:gd name="T35" fmla="*/ 118 h 158"/>
                <a:gd name="T36" fmla="*/ 30 w 165"/>
                <a:gd name="T37" fmla="*/ 104 h 158"/>
                <a:gd name="T38" fmla="*/ 9 w 165"/>
                <a:gd name="T39" fmla="*/ 99 h 158"/>
                <a:gd name="T40" fmla="*/ 0 w 165"/>
                <a:gd name="T41" fmla="*/ 76 h 158"/>
                <a:gd name="T42" fmla="*/ 33 w 165"/>
                <a:gd name="T43" fmla="*/ 56 h 158"/>
                <a:gd name="T44" fmla="*/ 36 w 165"/>
                <a:gd name="T45" fmla="*/ 33 h 158"/>
                <a:gd name="T46" fmla="*/ 32 w 165"/>
                <a:gd name="T47" fmla="*/ 20 h 158"/>
                <a:gd name="T48" fmla="*/ 40 w 165"/>
                <a:gd name="T49" fmla="*/ 15 h 158"/>
                <a:gd name="T50" fmla="*/ 46 w 165"/>
                <a:gd name="T51" fmla="*/ 3 h 158"/>
                <a:gd name="T52" fmla="*/ 53 w 165"/>
                <a:gd name="T53" fmla="*/ 0 h 158"/>
                <a:gd name="T54" fmla="*/ 71 w 165"/>
                <a:gd name="T55" fmla="*/ 3 h 158"/>
                <a:gd name="T56" fmla="*/ 77 w 165"/>
                <a:gd name="T57" fmla="*/ 7 h 158"/>
                <a:gd name="T58" fmla="*/ 85 w 165"/>
                <a:gd name="T59" fmla="*/ 4 h 158"/>
                <a:gd name="T60" fmla="*/ 85 w 165"/>
                <a:gd name="T61"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158">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29" name="Freeform 121"/>
            <p:cNvSpPr/>
            <p:nvPr/>
          </p:nvSpPr>
          <p:spPr bwMode="auto">
            <a:xfrm>
              <a:off x="7250451" y="2446337"/>
              <a:ext cx="214265" cy="80943"/>
            </a:xfrm>
            <a:custGeom>
              <a:avLst/>
              <a:gdLst>
                <a:gd name="T0" fmla="*/ 126 w 135"/>
                <a:gd name="T1" fmla="*/ 2 h 51"/>
                <a:gd name="T2" fmla="*/ 122 w 135"/>
                <a:gd name="T3" fmla="*/ 12 h 51"/>
                <a:gd name="T4" fmla="*/ 135 w 135"/>
                <a:gd name="T5" fmla="*/ 24 h 51"/>
                <a:gd name="T6" fmla="*/ 117 w 135"/>
                <a:gd name="T7" fmla="*/ 36 h 51"/>
                <a:gd name="T8" fmla="*/ 78 w 135"/>
                <a:gd name="T9" fmla="*/ 48 h 51"/>
                <a:gd name="T10" fmla="*/ 67 w 135"/>
                <a:gd name="T11" fmla="*/ 51 h 51"/>
                <a:gd name="T12" fmla="*/ 50 w 135"/>
                <a:gd name="T13" fmla="*/ 48 h 51"/>
                <a:gd name="T14" fmla="*/ 15 w 135"/>
                <a:gd name="T15" fmla="*/ 43 h 51"/>
                <a:gd name="T16" fmla="*/ 29 w 135"/>
                <a:gd name="T17" fmla="*/ 36 h 51"/>
                <a:gd name="T18" fmla="*/ 2 w 135"/>
                <a:gd name="T19" fmla="*/ 28 h 51"/>
                <a:gd name="T20" fmla="*/ 26 w 135"/>
                <a:gd name="T21" fmla="*/ 25 h 51"/>
                <a:gd name="T22" fmla="*/ 26 w 135"/>
                <a:gd name="T23" fmla="*/ 19 h 51"/>
                <a:gd name="T24" fmla="*/ 0 w 135"/>
                <a:gd name="T25" fmla="*/ 16 h 51"/>
                <a:gd name="T26" fmla="*/ 10 w 135"/>
                <a:gd name="T27" fmla="*/ 5 h 51"/>
                <a:gd name="T28" fmla="*/ 30 w 135"/>
                <a:gd name="T29" fmla="*/ 2 h 51"/>
                <a:gd name="T30" fmla="*/ 48 w 135"/>
                <a:gd name="T31" fmla="*/ 13 h 51"/>
                <a:gd name="T32" fmla="*/ 69 w 135"/>
                <a:gd name="T33" fmla="*/ 5 h 51"/>
                <a:gd name="T34" fmla="*/ 84 w 135"/>
                <a:gd name="T35" fmla="*/ 9 h 51"/>
                <a:gd name="T36" fmla="*/ 105 w 135"/>
                <a:gd name="T37" fmla="*/ 0 h 51"/>
                <a:gd name="T38" fmla="*/ 126 w 135"/>
                <a:gd name="T39" fmla="*/ 2 h 51"/>
                <a:gd name="T40" fmla="*/ 126 w 135"/>
                <a:gd name="T4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51">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0" name="Freeform 122"/>
            <p:cNvSpPr/>
            <p:nvPr/>
          </p:nvSpPr>
          <p:spPr bwMode="auto">
            <a:xfrm>
              <a:off x="8612229" y="3406556"/>
              <a:ext cx="34918" cy="114274"/>
            </a:xfrm>
            <a:custGeom>
              <a:avLst/>
              <a:gdLst>
                <a:gd name="T0" fmla="*/ 21 w 22"/>
                <a:gd name="T1" fmla="*/ 0 h 72"/>
                <a:gd name="T2" fmla="*/ 22 w 22"/>
                <a:gd name="T3" fmla="*/ 8 h 72"/>
                <a:gd name="T4" fmla="*/ 21 w 22"/>
                <a:gd name="T5" fmla="*/ 11 h 72"/>
                <a:gd name="T6" fmla="*/ 21 w 22"/>
                <a:gd name="T7" fmla="*/ 11 h 72"/>
                <a:gd name="T8" fmla="*/ 19 w 22"/>
                <a:gd name="T9" fmla="*/ 17 h 72"/>
                <a:gd name="T10" fmla="*/ 13 w 22"/>
                <a:gd name="T11" fmla="*/ 14 h 72"/>
                <a:gd name="T12" fmla="*/ 10 w 22"/>
                <a:gd name="T13" fmla="*/ 27 h 72"/>
                <a:gd name="T14" fmla="*/ 15 w 22"/>
                <a:gd name="T15" fmla="*/ 29 h 72"/>
                <a:gd name="T16" fmla="*/ 11 w 22"/>
                <a:gd name="T17" fmla="*/ 31 h 72"/>
                <a:gd name="T18" fmla="*/ 10 w 22"/>
                <a:gd name="T19" fmla="*/ 37 h 72"/>
                <a:gd name="T20" fmla="*/ 18 w 22"/>
                <a:gd name="T21" fmla="*/ 34 h 72"/>
                <a:gd name="T22" fmla="*/ 19 w 22"/>
                <a:gd name="T23" fmla="*/ 42 h 72"/>
                <a:gd name="T24" fmla="*/ 14 w 22"/>
                <a:gd name="T25" fmla="*/ 72 h 72"/>
                <a:gd name="T26" fmla="*/ 12 w 22"/>
                <a:gd name="T27" fmla="*/ 67 h 72"/>
                <a:gd name="T28" fmla="*/ 0 w 22"/>
                <a:gd name="T29" fmla="*/ 40 h 72"/>
                <a:gd name="T30" fmla="*/ 5 w 22"/>
                <a:gd name="T31" fmla="*/ 33 h 72"/>
                <a:gd name="T32" fmla="*/ 3 w 22"/>
                <a:gd name="T33" fmla="*/ 32 h 72"/>
                <a:gd name="T34" fmla="*/ 7 w 22"/>
                <a:gd name="T35" fmla="*/ 23 h 72"/>
                <a:gd name="T36" fmla="*/ 8 w 22"/>
                <a:gd name="T37" fmla="*/ 8 h 72"/>
                <a:gd name="T38" fmla="*/ 10 w 22"/>
                <a:gd name="T39" fmla="*/ 4 h 72"/>
                <a:gd name="T40" fmla="*/ 10 w 22"/>
                <a:gd name="T41" fmla="*/ 4 h 72"/>
                <a:gd name="T42" fmla="*/ 16 w 22"/>
                <a:gd name="T43" fmla="*/ 4 h 72"/>
                <a:gd name="T44" fmla="*/ 17 w 22"/>
                <a:gd name="T45" fmla="*/ 0 h 72"/>
                <a:gd name="T46" fmla="*/ 21 w 22"/>
                <a:gd name="T47" fmla="*/ 0 h 72"/>
                <a:gd name="T48" fmla="*/ 21 w 22"/>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72">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1" name="Freeform 123"/>
            <p:cNvSpPr/>
            <p:nvPr/>
          </p:nvSpPr>
          <p:spPr bwMode="auto">
            <a:xfrm>
              <a:off x="8048790" y="3257365"/>
              <a:ext cx="76183" cy="49201"/>
            </a:xfrm>
            <a:custGeom>
              <a:avLst/>
              <a:gdLst>
                <a:gd name="T0" fmla="*/ 48 w 48"/>
                <a:gd name="T1" fmla="*/ 0 h 31"/>
                <a:gd name="T2" fmla="*/ 43 w 48"/>
                <a:gd name="T3" fmla="*/ 15 h 31"/>
                <a:gd name="T4" fmla="*/ 46 w 48"/>
                <a:gd name="T5" fmla="*/ 21 h 31"/>
                <a:gd name="T6" fmla="*/ 43 w 48"/>
                <a:gd name="T7" fmla="*/ 31 h 31"/>
                <a:gd name="T8" fmla="*/ 30 w 48"/>
                <a:gd name="T9" fmla="*/ 23 h 31"/>
                <a:gd name="T10" fmla="*/ 22 w 48"/>
                <a:gd name="T11" fmla="*/ 21 h 31"/>
                <a:gd name="T12" fmla="*/ 0 w 48"/>
                <a:gd name="T13" fmla="*/ 12 h 31"/>
                <a:gd name="T14" fmla="*/ 1 w 48"/>
                <a:gd name="T15" fmla="*/ 2 h 31"/>
                <a:gd name="T16" fmla="*/ 20 w 48"/>
                <a:gd name="T17" fmla="*/ 4 h 31"/>
                <a:gd name="T18" fmla="*/ 36 w 48"/>
                <a:gd name="T19" fmla="*/ 2 h 31"/>
                <a:gd name="T20" fmla="*/ 48 w 4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1">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2" name="Freeform 124"/>
            <p:cNvSpPr/>
            <p:nvPr/>
          </p:nvSpPr>
          <p:spPr bwMode="auto">
            <a:xfrm>
              <a:off x="7939276" y="3168485"/>
              <a:ext cx="41266" cy="68247"/>
            </a:xfrm>
            <a:custGeom>
              <a:avLst/>
              <a:gdLst>
                <a:gd name="T0" fmla="*/ 16 w 26"/>
                <a:gd name="T1" fmla="*/ 0 h 43"/>
                <a:gd name="T2" fmla="*/ 26 w 26"/>
                <a:gd name="T3" fmla="*/ 13 h 43"/>
                <a:gd name="T4" fmla="*/ 24 w 26"/>
                <a:gd name="T5" fmla="*/ 38 h 43"/>
                <a:gd name="T6" fmla="*/ 18 w 26"/>
                <a:gd name="T7" fmla="*/ 37 h 43"/>
                <a:gd name="T8" fmla="*/ 11 w 26"/>
                <a:gd name="T9" fmla="*/ 43 h 43"/>
                <a:gd name="T10" fmla="*/ 5 w 26"/>
                <a:gd name="T11" fmla="*/ 38 h 43"/>
                <a:gd name="T12" fmla="*/ 4 w 26"/>
                <a:gd name="T13" fmla="*/ 15 h 43"/>
                <a:gd name="T14" fmla="*/ 0 w 26"/>
                <a:gd name="T15" fmla="*/ 4 h 43"/>
                <a:gd name="T16" fmla="*/ 9 w 26"/>
                <a:gd name="T17" fmla="*/ 6 h 43"/>
                <a:gd name="T18" fmla="*/ 16 w 2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3">
                  <a:moveTo>
                    <a:pt x="16" y="0"/>
                  </a:moveTo>
                  <a:lnTo>
                    <a:pt x="26" y="13"/>
                  </a:lnTo>
                  <a:lnTo>
                    <a:pt x="24" y="38"/>
                  </a:lnTo>
                  <a:lnTo>
                    <a:pt x="18" y="37"/>
                  </a:lnTo>
                  <a:lnTo>
                    <a:pt x="11" y="43"/>
                  </a:lnTo>
                  <a:lnTo>
                    <a:pt x="5" y="38"/>
                  </a:lnTo>
                  <a:lnTo>
                    <a:pt x="4" y="15"/>
                  </a:lnTo>
                  <a:lnTo>
                    <a:pt x="0" y="4"/>
                  </a:lnTo>
                  <a:lnTo>
                    <a:pt x="9" y="6"/>
                  </a:lnTo>
                  <a:lnTo>
                    <a:pt x="16"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3" name="Freeform 125"/>
            <p:cNvSpPr/>
            <p:nvPr/>
          </p:nvSpPr>
          <p:spPr bwMode="auto">
            <a:xfrm>
              <a:off x="7899598" y="2992314"/>
              <a:ext cx="293623" cy="274575"/>
            </a:xfrm>
            <a:custGeom>
              <a:avLst/>
              <a:gdLst>
                <a:gd name="T0" fmla="*/ 104 w 185"/>
                <a:gd name="T1" fmla="*/ 21 h 173"/>
                <a:gd name="T2" fmla="*/ 96 w 185"/>
                <a:gd name="T3" fmla="*/ 26 h 173"/>
                <a:gd name="T4" fmla="*/ 86 w 185"/>
                <a:gd name="T5" fmla="*/ 41 h 173"/>
                <a:gd name="T6" fmla="*/ 90 w 185"/>
                <a:gd name="T7" fmla="*/ 56 h 173"/>
                <a:gd name="T8" fmla="*/ 113 w 185"/>
                <a:gd name="T9" fmla="*/ 81 h 173"/>
                <a:gd name="T10" fmla="*/ 143 w 185"/>
                <a:gd name="T11" fmla="*/ 96 h 173"/>
                <a:gd name="T12" fmla="*/ 143 w 185"/>
                <a:gd name="T13" fmla="*/ 104 h 173"/>
                <a:gd name="T14" fmla="*/ 169 w 185"/>
                <a:gd name="T15" fmla="*/ 117 h 173"/>
                <a:gd name="T16" fmla="*/ 185 w 185"/>
                <a:gd name="T17" fmla="*/ 130 h 173"/>
                <a:gd name="T18" fmla="*/ 174 w 185"/>
                <a:gd name="T19" fmla="*/ 128 h 173"/>
                <a:gd name="T20" fmla="*/ 154 w 185"/>
                <a:gd name="T21" fmla="*/ 138 h 173"/>
                <a:gd name="T22" fmla="*/ 165 w 185"/>
                <a:gd name="T23" fmla="*/ 154 h 173"/>
                <a:gd name="T24" fmla="*/ 151 w 185"/>
                <a:gd name="T25" fmla="*/ 172 h 173"/>
                <a:gd name="T26" fmla="*/ 144 w 185"/>
                <a:gd name="T27" fmla="*/ 167 h 173"/>
                <a:gd name="T28" fmla="*/ 150 w 185"/>
                <a:gd name="T29" fmla="*/ 153 h 173"/>
                <a:gd name="T30" fmla="*/ 138 w 185"/>
                <a:gd name="T31" fmla="*/ 132 h 173"/>
                <a:gd name="T32" fmla="*/ 126 w 185"/>
                <a:gd name="T33" fmla="*/ 122 h 173"/>
                <a:gd name="T34" fmla="*/ 109 w 185"/>
                <a:gd name="T35" fmla="*/ 111 h 173"/>
                <a:gd name="T36" fmla="*/ 85 w 185"/>
                <a:gd name="T37" fmla="*/ 101 h 173"/>
                <a:gd name="T38" fmla="*/ 60 w 185"/>
                <a:gd name="T39" fmla="*/ 78 h 173"/>
                <a:gd name="T40" fmla="*/ 46 w 185"/>
                <a:gd name="T41" fmla="*/ 58 h 173"/>
                <a:gd name="T42" fmla="*/ 27 w 185"/>
                <a:gd name="T43" fmla="*/ 54 h 173"/>
                <a:gd name="T44" fmla="*/ 12 w 185"/>
                <a:gd name="T45" fmla="*/ 64 h 173"/>
                <a:gd name="T46" fmla="*/ 5 w 185"/>
                <a:gd name="T47" fmla="*/ 53 h 173"/>
                <a:gd name="T48" fmla="*/ 6 w 185"/>
                <a:gd name="T49" fmla="*/ 33 h 173"/>
                <a:gd name="T50" fmla="*/ 2 w 185"/>
                <a:gd name="T51" fmla="*/ 21 h 173"/>
                <a:gd name="T52" fmla="*/ 15 w 185"/>
                <a:gd name="T53" fmla="*/ 24 h 173"/>
                <a:gd name="T54" fmla="*/ 26 w 185"/>
                <a:gd name="T55" fmla="*/ 21 h 173"/>
                <a:gd name="T56" fmla="*/ 36 w 185"/>
                <a:gd name="T57" fmla="*/ 12 h 173"/>
                <a:gd name="T58" fmla="*/ 54 w 185"/>
                <a:gd name="T59" fmla="*/ 12 h 173"/>
                <a:gd name="T60" fmla="*/ 64 w 185"/>
                <a:gd name="T61" fmla="*/ 7 h 173"/>
                <a:gd name="T62" fmla="*/ 80 w 185"/>
                <a:gd name="T63" fmla="*/ 0 h 173"/>
                <a:gd name="T64" fmla="*/ 106 w 185"/>
                <a:gd name="T65"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73">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4" name="Freeform 126"/>
            <p:cNvSpPr/>
            <p:nvPr/>
          </p:nvSpPr>
          <p:spPr bwMode="auto">
            <a:xfrm>
              <a:off x="5682343" y="3852543"/>
              <a:ext cx="55550" cy="25394"/>
            </a:xfrm>
            <a:custGeom>
              <a:avLst/>
              <a:gdLst>
                <a:gd name="T0" fmla="*/ 23 w 35"/>
                <a:gd name="T1" fmla="*/ 12 h 16"/>
                <a:gd name="T2" fmla="*/ 18 w 35"/>
                <a:gd name="T3" fmla="*/ 16 h 16"/>
                <a:gd name="T4" fmla="*/ 9 w 35"/>
                <a:gd name="T5" fmla="*/ 12 h 16"/>
                <a:gd name="T6" fmla="*/ 0 w 35"/>
                <a:gd name="T7" fmla="*/ 5 h 16"/>
                <a:gd name="T8" fmla="*/ 3 w 35"/>
                <a:gd name="T9" fmla="*/ 1 h 16"/>
                <a:gd name="T10" fmla="*/ 10 w 35"/>
                <a:gd name="T11" fmla="*/ 0 h 16"/>
                <a:gd name="T12" fmla="*/ 14 w 35"/>
                <a:gd name="T13" fmla="*/ 0 h 16"/>
                <a:gd name="T14" fmla="*/ 25 w 35"/>
                <a:gd name="T15" fmla="*/ 2 h 16"/>
                <a:gd name="T16" fmla="*/ 33 w 35"/>
                <a:gd name="T17" fmla="*/ 7 h 16"/>
                <a:gd name="T18" fmla="*/ 35 w 35"/>
                <a:gd name="T19" fmla="*/ 12 h 16"/>
                <a:gd name="T20" fmla="*/ 23 w 35"/>
                <a:gd name="T21" fmla="*/ 12 h 16"/>
                <a:gd name="T22" fmla="*/ 23 w 35"/>
                <a:gd name="T2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6">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5" name="Freeform 127"/>
            <p:cNvSpPr/>
            <p:nvPr/>
          </p:nvSpPr>
          <p:spPr bwMode="auto">
            <a:xfrm>
              <a:off x="8634450" y="3403382"/>
              <a:ext cx="99991" cy="126971"/>
            </a:xfrm>
            <a:custGeom>
              <a:avLst/>
              <a:gdLst>
                <a:gd name="T0" fmla="*/ 63 w 63"/>
                <a:gd name="T1" fmla="*/ 23 h 80"/>
                <a:gd name="T2" fmla="*/ 61 w 63"/>
                <a:gd name="T3" fmla="*/ 26 h 80"/>
                <a:gd name="T4" fmla="*/ 30 w 63"/>
                <a:gd name="T5" fmla="*/ 36 h 80"/>
                <a:gd name="T6" fmla="*/ 48 w 63"/>
                <a:gd name="T7" fmla="*/ 55 h 80"/>
                <a:gd name="T8" fmla="*/ 43 w 63"/>
                <a:gd name="T9" fmla="*/ 58 h 80"/>
                <a:gd name="T10" fmla="*/ 41 w 63"/>
                <a:gd name="T11" fmla="*/ 64 h 80"/>
                <a:gd name="T12" fmla="*/ 29 w 63"/>
                <a:gd name="T13" fmla="*/ 67 h 80"/>
                <a:gd name="T14" fmla="*/ 25 w 63"/>
                <a:gd name="T15" fmla="*/ 74 h 80"/>
                <a:gd name="T16" fmla="*/ 19 w 63"/>
                <a:gd name="T17" fmla="*/ 80 h 80"/>
                <a:gd name="T18" fmla="*/ 1 w 63"/>
                <a:gd name="T19" fmla="*/ 76 h 80"/>
                <a:gd name="T20" fmla="*/ 0 w 63"/>
                <a:gd name="T21" fmla="*/ 74 h 80"/>
                <a:gd name="T22" fmla="*/ 5 w 63"/>
                <a:gd name="T23" fmla="*/ 44 h 80"/>
                <a:gd name="T24" fmla="*/ 4 w 63"/>
                <a:gd name="T25" fmla="*/ 36 h 80"/>
                <a:gd name="T26" fmla="*/ 6 w 63"/>
                <a:gd name="T27" fmla="*/ 30 h 80"/>
                <a:gd name="T28" fmla="*/ 5 w 63"/>
                <a:gd name="T29" fmla="*/ 19 h 80"/>
                <a:gd name="T30" fmla="*/ 7 w 63"/>
                <a:gd name="T31" fmla="*/ 13 h 80"/>
                <a:gd name="T32" fmla="*/ 25 w 63"/>
                <a:gd name="T33" fmla="*/ 21 h 80"/>
                <a:gd name="T34" fmla="*/ 54 w 63"/>
                <a:gd name="T35" fmla="*/ 0 h 80"/>
                <a:gd name="T36" fmla="*/ 63 w 63"/>
                <a:gd name="T37"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8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6" name="Freeform 128"/>
            <p:cNvSpPr/>
            <p:nvPr/>
          </p:nvSpPr>
          <p:spPr bwMode="auto">
            <a:xfrm>
              <a:off x="11086603" y="3374813"/>
              <a:ext cx="53963" cy="49201"/>
            </a:xfrm>
            <a:custGeom>
              <a:avLst/>
              <a:gdLst>
                <a:gd name="T0" fmla="*/ 30 w 34"/>
                <a:gd name="T1" fmla="*/ 3 h 31"/>
                <a:gd name="T2" fmla="*/ 34 w 34"/>
                <a:gd name="T3" fmla="*/ 10 h 31"/>
                <a:gd name="T4" fmla="*/ 31 w 34"/>
                <a:gd name="T5" fmla="*/ 22 h 31"/>
                <a:gd name="T6" fmla="*/ 22 w 34"/>
                <a:gd name="T7" fmla="*/ 15 h 31"/>
                <a:gd name="T8" fmla="*/ 15 w 34"/>
                <a:gd name="T9" fmla="*/ 20 h 31"/>
                <a:gd name="T10" fmla="*/ 16 w 34"/>
                <a:gd name="T11" fmla="*/ 31 h 31"/>
                <a:gd name="T12" fmla="*/ 3 w 34"/>
                <a:gd name="T13" fmla="*/ 25 h 31"/>
                <a:gd name="T14" fmla="*/ 0 w 34"/>
                <a:gd name="T15" fmla="*/ 17 h 31"/>
                <a:gd name="T16" fmla="*/ 3 w 34"/>
                <a:gd name="T17" fmla="*/ 5 h 31"/>
                <a:gd name="T18" fmla="*/ 14 w 34"/>
                <a:gd name="T19" fmla="*/ 8 h 31"/>
                <a:gd name="T20" fmla="*/ 17 w 34"/>
                <a:gd name="T21" fmla="*/ 0 h 31"/>
                <a:gd name="T22" fmla="*/ 30 w 34"/>
                <a:gd name="T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1">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7" name="Freeform 129"/>
            <p:cNvSpPr/>
            <p:nvPr/>
          </p:nvSpPr>
          <p:spPr bwMode="auto">
            <a:xfrm>
              <a:off x="11013594" y="3162137"/>
              <a:ext cx="250771" cy="311079"/>
            </a:xfrm>
            <a:custGeom>
              <a:avLst/>
              <a:gdLst>
                <a:gd name="T0" fmla="*/ 148 w 158"/>
                <a:gd name="T1" fmla="*/ 81 h 196"/>
                <a:gd name="T2" fmla="*/ 151 w 158"/>
                <a:gd name="T3" fmla="*/ 96 h 196"/>
                <a:gd name="T4" fmla="*/ 158 w 158"/>
                <a:gd name="T5" fmla="*/ 105 h 196"/>
                <a:gd name="T6" fmla="*/ 156 w 158"/>
                <a:gd name="T7" fmla="*/ 119 h 196"/>
                <a:gd name="T8" fmla="*/ 140 w 158"/>
                <a:gd name="T9" fmla="*/ 128 h 196"/>
                <a:gd name="T10" fmla="*/ 113 w 158"/>
                <a:gd name="T11" fmla="*/ 128 h 196"/>
                <a:gd name="T12" fmla="*/ 100 w 158"/>
                <a:gd name="T13" fmla="*/ 151 h 196"/>
                <a:gd name="T14" fmla="*/ 86 w 158"/>
                <a:gd name="T15" fmla="*/ 143 h 196"/>
                <a:gd name="T16" fmla="*/ 79 w 158"/>
                <a:gd name="T17" fmla="*/ 129 h 196"/>
                <a:gd name="T18" fmla="*/ 54 w 158"/>
                <a:gd name="T19" fmla="*/ 133 h 196"/>
                <a:gd name="T20" fmla="*/ 38 w 158"/>
                <a:gd name="T21" fmla="*/ 142 h 196"/>
                <a:gd name="T22" fmla="*/ 20 w 158"/>
                <a:gd name="T23" fmla="*/ 142 h 196"/>
                <a:gd name="T24" fmla="*/ 42 w 158"/>
                <a:gd name="T25" fmla="*/ 156 h 196"/>
                <a:gd name="T26" fmla="*/ 44 w 158"/>
                <a:gd name="T27" fmla="*/ 189 h 196"/>
                <a:gd name="T28" fmla="*/ 37 w 158"/>
                <a:gd name="T29" fmla="*/ 196 h 196"/>
                <a:gd name="T30" fmla="*/ 26 w 158"/>
                <a:gd name="T31" fmla="*/ 189 h 196"/>
                <a:gd name="T32" fmla="*/ 23 w 158"/>
                <a:gd name="T33" fmla="*/ 172 h 196"/>
                <a:gd name="T34" fmla="*/ 11 w 158"/>
                <a:gd name="T35" fmla="*/ 167 h 196"/>
                <a:gd name="T36" fmla="*/ 0 w 158"/>
                <a:gd name="T37" fmla="*/ 154 h 196"/>
                <a:gd name="T38" fmla="*/ 12 w 158"/>
                <a:gd name="T39" fmla="*/ 148 h 196"/>
                <a:gd name="T40" fmla="*/ 15 w 158"/>
                <a:gd name="T41" fmla="*/ 136 h 196"/>
                <a:gd name="T42" fmla="*/ 27 w 158"/>
                <a:gd name="T43" fmla="*/ 126 h 196"/>
                <a:gd name="T44" fmla="*/ 33 w 158"/>
                <a:gd name="T45" fmla="*/ 113 h 196"/>
                <a:gd name="T46" fmla="*/ 62 w 158"/>
                <a:gd name="T47" fmla="*/ 108 h 196"/>
                <a:gd name="T48" fmla="*/ 80 w 158"/>
                <a:gd name="T49" fmla="*/ 111 h 196"/>
                <a:gd name="T50" fmla="*/ 80 w 158"/>
                <a:gd name="T51" fmla="*/ 77 h 196"/>
                <a:gd name="T52" fmla="*/ 95 w 158"/>
                <a:gd name="T53" fmla="*/ 87 h 196"/>
                <a:gd name="T54" fmla="*/ 108 w 158"/>
                <a:gd name="T55" fmla="*/ 68 h 196"/>
                <a:gd name="T56" fmla="*/ 114 w 158"/>
                <a:gd name="T57" fmla="*/ 60 h 196"/>
                <a:gd name="T58" fmla="*/ 111 w 158"/>
                <a:gd name="T59" fmla="*/ 37 h 196"/>
                <a:gd name="T60" fmla="*/ 96 w 158"/>
                <a:gd name="T61" fmla="*/ 16 h 196"/>
                <a:gd name="T62" fmla="*/ 95 w 158"/>
                <a:gd name="T63" fmla="*/ 4 h 196"/>
                <a:gd name="T64" fmla="*/ 109 w 158"/>
                <a:gd name="T65" fmla="*/ 0 h 196"/>
                <a:gd name="T66" fmla="*/ 134 w 158"/>
                <a:gd name="T67" fmla="*/ 27 h 196"/>
                <a:gd name="T68" fmla="*/ 142 w 158"/>
                <a:gd name="T69" fmla="*/ 42 h 196"/>
                <a:gd name="T70" fmla="*/ 138 w 158"/>
                <a:gd name="T71" fmla="*/ 61 h 196"/>
                <a:gd name="T72" fmla="*/ 148 w 158"/>
                <a:gd name="T73" fmla="*/ 8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96">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8" name="Freeform 130"/>
            <p:cNvSpPr/>
            <p:nvPr/>
          </p:nvSpPr>
          <p:spPr bwMode="auto">
            <a:xfrm>
              <a:off x="11119934" y="3038340"/>
              <a:ext cx="131733" cy="117448"/>
            </a:xfrm>
            <a:custGeom>
              <a:avLst/>
              <a:gdLst>
                <a:gd name="T0" fmla="*/ 47 w 83"/>
                <a:gd name="T1" fmla="*/ 26 h 74"/>
                <a:gd name="T2" fmla="*/ 60 w 83"/>
                <a:gd name="T3" fmla="*/ 30 h 74"/>
                <a:gd name="T4" fmla="*/ 65 w 83"/>
                <a:gd name="T5" fmla="*/ 22 h 74"/>
                <a:gd name="T6" fmla="*/ 83 w 83"/>
                <a:gd name="T7" fmla="*/ 43 h 74"/>
                <a:gd name="T8" fmla="*/ 64 w 83"/>
                <a:gd name="T9" fmla="*/ 48 h 74"/>
                <a:gd name="T10" fmla="*/ 63 w 83"/>
                <a:gd name="T11" fmla="*/ 67 h 74"/>
                <a:gd name="T12" fmla="*/ 30 w 83"/>
                <a:gd name="T13" fmla="*/ 54 h 74"/>
                <a:gd name="T14" fmla="*/ 36 w 83"/>
                <a:gd name="T15" fmla="*/ 74 h 74"/>
                <a:gd name="T16" fmla="*/ 18 w 83"/>
                <a:gd name="T17" fmla="*/ 74 h 74"/>
                <a:gd name="T18" fmla="*/ 4 w 83"/>
                <a:gd name="T19" fmla="*/ 56 h 74"/>
                <a:gd name="T20" fmla="*/ 3 w 83"/>
                <a:gd name="T21" fmla="*/ 42 h 74"/>
                <a:gd name="T22" fmla="*/ 18 w 83"/>
                <a:gd name="T23" fmla="*/ 40 h 74"/>
                <a:gd name="T24" fmla="*/ 5 w 83"/>
                <a:gd name="T25" fmla="*/ 15 h 74"/>
                <a:gd name="T26" fmla="*/ 0 w 83"/>
                <a:gd name="T27" fmla="*/ 0 h 74"/>
                <a:gd name="T28" fmla="*/ 31 w 83"/>
                <a:gd name="T29" fmla="*/ 20 h 74"/>
                <a:gd name="T30" fmla="*/ 47 w 83"/>
                <a:gd name="T31"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4">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39" name="Freeform 131"/>
            <p:cNvSpPr/>
            <p:nvPr/>
          </p:nvSpPr>
          <p:spPr bwMode="auto">
            <a:xfrm>
              <a:off x="8826495" y="2752654"/>
              <a:ext cx="944356" cy="431702"/>
            </a:xfrm>
            <a:custGeom>
              <a:avLst/>
              <a:gdLst>
                <a:gd name="T0" fmla="*/ 371 w 595"/>
                <a:gd name="T1" fmla="*/ 33 h 272"/>
                <a:gd name="T2" fmla="*/ 395 w 595"/>
                <a:gd name="T3" fmla="*/ 22 h 272"/>
                <a:gd name="T4" fmla="*/ 474 w 595"/>
                <a:gd name="T5" fmla="*/ 82 h 272"/>
                <a:gd name="T6" fmla="*/ 503 w 595"/>
                <a:gd name="T7" fmla="*/ 83 h 272"/>
                <a:gd name="T8" fmla="*/ 531 w 595"/>
                <a:gd name="T9" fmla="*/ 81 h 272"/>
                <a:gd name="T10" fmla="*/ 555 w 595"/>
                <a:gd name="T11" fmla="*/ 95 h 272"/>
                <a:gd name="T12" fmla="*/ 582 w 595"/>
                <a:gd name="T13" fmla="*/ 100 h 272"/>
                <a:gd name="T14" fmla="*/ 590 w 595"/>
                <a:gd name="T15" fmla="*/ 124 h 272"/>
                <a:gd name="T16" fmla="*/ 586 w 595"/>
                <a:gd name="T17" fmla="*/ 145 h 272"/>
                <a:gd name="T18" fmla="*/ 549 w 595"/>
                <a:gd name="T19" fmla="*/ 147 h 272"/>
                <a:gd name="T20" fmla="*/ 546 w 595"/>
                <a:gd name="T21" fmla="*/ 185 h 272"/>
                <a:gd name="T22" fmla="*/ 545 w 595"/>
                <a:gd name="T23" fmla="*/ 225 h 272"/>
                <a:gd name="T24" fmla="*/ 542 w 595"/>
                <a:gd name="T25" fmla="*/ 240 h 272"/>
                <a:gd name="T26" fmla="*/ 521 w 595"/>
                <a:gd name="T27" fmla="*/ 231 h 272"/>
                <a:gd name="T28" fmla="*/ 472 w 595"/>
                <a:gd name="T29" fmla="*/ 228 h 272"/>
                <a:gd name="T30" fmla="*/ 443 w 595"/>
                <a:gd name="T31" fmla="*/ 222 h 272"/>
                <a:gd name="T32" fmla="*/ 437 w 595"/>
                <a:gd name="T33" fmla="*/ 237 h 272"/>
                <a:gd name="T34" fmla="*/ 401 w 595"/>
                <a:gd name="T35" fmla="*/ 234 h 272"/>
                <a:gd name="T36" fmla="*/ 392 w 595"/>
                <a:gd name="T37" fmla="*/ 246 h 272"/>
                <a:gd name="T38" fmla="*/ 374 w 595"/>
                <a:gd name="T39" fmla="*/ 272 h 272"/>
                <a:gd name="T40" fmla="*/ 361 w 595"/>
                <a:gd name="T41" fmla="*/ 263 h 272"/>
                <a:gd name="T42" fmla="*/ 334 w 595"/>
                <a:gd name="T43" fmla="*/ 247 h 272"/>
                <a:gd name="T44" fmla="*/ 322 w 595"/>
                <a:gd name="T45" fmla="*/ 228 h 272"/>
                <a:gd name="T46" fmla="*/ 274 w 595"/>
                <a:gd name="T47" fmla="*/ 216 h 272"/>
                <a:gd name="T48" fmla="*/ 237 w 595"/>
                <a:gd name="T49" fmla="*/ 201 h 272"/>
                <a:gd name="T50" fmla="*/ 196 w 595"/>
                <a:gd name="T51" fmla="*/ 181 h 272"/>
                <a:gd name="T52" fmla="*/ 157 w 595"/>
                <a:gd name="T53" fmla="*/ 191 h 272"/>
                <a:gd name="T54" fmla="*/ 168 w 595"/>
                <a:gd name="T55" fmla="*/ 260 h 272"/>
                <a:gd name="T56" fmla="*/ 142 w 595"/>
                <a:gd name="T57" fmla="*/ 240 h 272"/>
                <a:gd name="T58" fmla="*/ 120 w 595"/>
                <a:gd name="T59" fmla="*/ 251 h 272"/>
                <a:gd name="T60" fmla="*/ 120 w 595"/>
                <a:gd name="T61" fmla="*/ 238 h 272"/>
                <a:gd name="T62" fmla="*/ 96 w 595"/>
                <a:gd name="T63" fmla="*/ 226 h 272"/>
                <a:gd name="T64" fmla="*/ 76 w 595"/>
                <a:gd name="T65" fmla="*/ 204 h 272"/>
                <a:gd name="T66" fmla="*/ 89 w 595"/>
                <a:gd name="T67" fmla="*/ 200 h 272"/>
                <a:gd name="T68" fmla="*/ 98 w 595"/>
                <a:gd name="T69" fmla="*/ 183 h 272"/>
                <a:gd name="T70" fmla="*/ 110 w 595"/>
                <a:gd name="T71" fmla="*/ 167 h 272"/>
                <a:gd name="T72" fmla="*/ 90 w 595"/>
                <a:gd name="T73" fmla="*/ 157 h 272"/>
                <a:gd name="T74" fmla="*/ 61 w 595"/>
                <a:gd name="T75" fmla="*/ 160 h 272"/>
                <a:gd name="T76" fmla="*/ 40 w 595"/>
                <a:gd name="T77" fmla="*/ 161 h 272"/>
                <a:gd name="T78" fmla="*/ 26 w 595"/>
                <a:gd name="T79" fmla="*/ 139 h 272"/>
                <a:gd name="T80" fmla="*/ 0 w 595"/>
                <a:gd name="T81" fmla="*/ 127 h 272"/>
                <a:gd name="T82" fmla="*/ 0 w 595"/>
                <a:gd name="T83" fmla="*/ 109 h 272"/>
                <a:gd name="T84" fmla="*/ 24 w 595"/>
                <a:gd name="T85" fmla="*/ 100 h 272"/>
                <a:gd name="T86" fmla="*/ 46 w 595"/>
                <a:gd name="T87" fmla="*/ 66 h 272"/>
                <a:gd name="T88" fmla="*/ 104 w 595"/>
                <a:gd name="T89" fmla="*/ 79 h 272"/>
                <a:gd name="T90" fmla="*/ 137 w 595"/>
                <a:gd name="T91" fmla="*/ 78 h 272"/>
                <a:gd name="T92" fmla="*/ 181 w 595"/>
                <a:gd name="T93" fmla="*/ 88 h 272"/>
                <a:gd name="T94" fmla="*/ 204 w 595"/>
                <a:gd name="T95" fmla="*/ 83 h 272"/>
                <a:gd name="T96" fmla="*/ 177 w 595"/>
                <a:gd name="T97" fmla="*/ 62 h 272"/>
                <a:gd name="T98" fmla="*/ 183 w 595"/>
                <a:gd name="T99" fmla="*/ 48 h 272"/>
                <a:gd name="T100" fmla="*/ 180 w 595"/>
                <a:gd name="T101" fmla="*/ 31 h 272"/>
                <a:gd name="T102" fmla="*/ 234 w 595"/>
                <a:gd name="T103" fmla="*/ 18 h 272"/>
                <a:gd name="T104" fmla="*/ 272 w 595"/>
                <a:gd name="T105" fmla="*/ 7 h 272"/>
                <a:gd name="T106" fmla="*/ 308 w 595"/>
                <a:gd name="T107" fmla="*/ 3 h 272"/>
                <a:gd name="T108" fmla="*/ 333 w 595"/>
                <a:gd name="T109" fmla="*/ 17 h 272"/>
                <a:gd name="T110" fmla="*/ 357 w 595"/>
                <a:gd name="T111" fmla="*/ 3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272">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0" name="Freeform 132"/>
            <p:cNvSpPr/>
            <p:nvPr/>
          </p:nvSpPr>
          <p:spPr bwMode="auto">
            <a:xfrm>
              <a:off x="8642386" y="4244565"/>
              <a:ext cx="212679" cy="307905"/>
            </a:xfrm>
            <a:custGeom>
              <a:avLst/>
              <a:gdLst>
                <a:gd name="T0" fmla="*/ 134 w 134"/>
                <a:gd name="T1" fmla="*/ 31 h 194"/>
                <a:gd name="T2" fmla="*/ 119 w 134"/>
                <a:gd name="T3" fmla="*/ 52 h 194"/>
                <a:gd name="T4" fmla="*/ 120 w 134"/>
                <a:gd name="T5" fmla="*/ 121 h 194"/>
                <a:gd name="T6" fmla="*/ 129 w 134"/>
                <a:gd name="T7" fmla="*/ 137 h 194"/>
                <a:gd name="T8" fmla="*/ 117 w 134"/>
                <a:gd name="T9" fmla="*/ 145 h 194"/>
                <a:gd name="T10" fmla="*/ 114 w 134"/>
                <a:gd name="T11" fmla="*/ 153 h 194"/>
                <a:gd name="T12" fmla="*/ 107 w 134"/>
                <a:gd name="T13" fmla="*/ 154 h 194"/>
                <a:gd name="T14" fmla="*/ 105 w 134"/>
                <a:gd name="T15" fmla="*/ 168 h 194"/>
                <a:gd name="T16" fmla="*/ 99 w 134"/>
                <a:gd name="T17" fmla="*/ 175 h 194"/>
                <a:gd name="T18" fmla="*/ 96 w 134"/>
                <a:gd name="T19" fmla="*/ 188 h 194"/>
                <a:gd name="T20" fmla="*/ 89 w 134"/>
                <a:gd name="T21" fmla="*/ 194 h 194"/>
                <a:gd name="T22" fmla="*/ 65 w 134"/>
                <a:gd name="T23" fmla="*/ 175 h 194"/>
                <a:gd name="T24" fmla="*/ 64 w 134"/>
                <a:gd name="T25" fmla="*/ 164 h 194"/>
                <a:gd name="T26" fmla="*/ 3 w 134"/>
                <a:gd name="T27" fmla="*/ 125 h 194"/>
                <a:gd name="T28" fmla="*/ 5 w 134"/>
                <a:gd name="T29" fmla="*/ 111 h 194"/>
                <a:gd name="T30" fmla="*/ 0 w 134"/>
                <a:gd name="T31" fmla="*/ 104 h 194"/>
                <a:gd name="T32" fmla="*/ 0 w 134"/>
                <a:gd name="T33" fmla="*/ 103 h 194"/>
                <a:gd name="T34" fmla="*/ 5 w 134"/>
                <a:gd name="T35" fmla="*/ 95 h 194"/>
                <a:gd name="T36" fmla="*/ 14 w 134"/>
                <a:gd name="T37" fmla="*/ 83 h 194"/>
                <a:gd name="T38" fmla="*/ 20 w 134"/>
                <a:gd name="T39" fmla="*/ 68 h 194"/>
                <a:gd name="T40" fmla="*/ 12 w 134"/>
                <a:gd name="T41" fmla="*/ 47 h 194"/>
                <a:gd name="T42" fmla="*/ 10 w 134"/>
                <a:gd name="T43" fmla="*/ 37 h 194"/>
                <a:gd name="T44" fmla="*/ 2 w 134"/>
                <a:gd name="T45" fmla="*/ 24 h 194"/>
                <a:gd name="T46" fmla="*/ 12 w 134"/>
                <a:gd name="T47" fmla="*/ 13 h 194"/>
                <a:gd name="T48" fmla="*/ 23 w 134"/>
                <a:gd name="T49" fmla="*/ 0 h 194"/>
                <a:gd name="T50" fmla="*/ 31 w 134"/>
                <a:gd name="T51" fmla="*/ 3 h 194"/>
                <a:gd name="T52" fmla="*/ 32 w 134"/>
                <a:gd name="T53" fmla="*/ 14 h 194"/>
                <a:gd name="T54" fmla="*/ 37 w 134"/>
                <a:gd name="T55" fmla="*/ 20 h 194"/>
                <a:gd name="T56" fmla="*/ 49 w 134"/>
                <a:gd name="T57" fmla="*/ 20 h 194"/>
                <a:gd name="T58" fmla="*/ 71 w 134"/>
                <a:gd name="T59" fmla="*/ 37 h 194"/>
                <a:gd name="T60" fmla="*/ 76 w 134"/>
                <a:gd name="T61" fmla="*/ 37 h 194"/>
                <a:gd name="T62" fmla="*/ 80 w 134"/>
                <a:gd name="T63" fmla="*/ 36 h 194"/>
                <a:gd name="T64" fmla="*/ 84 w 134"/>
                <a:gd name="T65" fmla="*/ 38 h 194"/>
                <a:gd name="T66" fmla="*/ 95 w 134"/>
                <a:gd name="T67" fmla="*/ 40 h 194"/>
                <a:gd name="T68" fmla="*/ 100 w 134"/>
                <a:gd name="T69" fmla="*/ 32 h 194"/>
                <a:gd name="T70" fmla="*/ 115 w 134"/>
                <a:gd name="T71" fmla="*/ 24 h 194"/>
                <a:gd name="T72" fmla="*/ 122 w 134"/>
                <a:gd name="T73" fmla="*/ 31 h 194"/>
                <a:gd name="T74" fmla="*/ 134 w 134"/>
                <a:gd name="T75" fmla="*/ 31 h 194"/>
                <a:gd name="T76" fmla="*/ 134 w 134"/>
                <a:gd name="T77" fmla="*/ 3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94">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1" name="Freeform 133"/>
            <p:cNvSpPr/>
            <p:nvPr/>
          </p:nvSpPr>
          <p:spPr bwMode="auto">
            <a:xfrm>
              <a:off x="9447073" y="3104999"/>
              <a:ext cx="239660" cy="120622"/>
            </a:xfrm>
            <a:custGeom>
              <a:avLst/>
              <a:gdLst>
                <a:gd name="T0" fmla="*/ 151 w 151"/>
                <a:gd name="T1" fmla="*/ 18 h 76"/>
                <a:gd name="T2" fmla="*/ 150 w 151"/>
                <a:gd name="T3" fmla="*/ 22 h 76"/>
                <a:gd name="T4" fmla="*/ 130 w 151"/>
                <a:gd name="T5" fmla="*/ 32 h 76"/>
                <a:gd name="T6" fmla="*/ 127 w 151"/>
                <a:gd name="T7" fmla="*/ 40 h 76"/>
                <a:gd name="T8" fmla="*/ 108 w 151"/>
                <a:gd name="T9" fmla="*/ 42 h 76"/>
                <a:gd name="T10" fmla="*/ 106 w 151"/>
                <a:gd name="T11" fmla="*/ 55 h 76"/>
                <a:gd name="T12" fmla="*/ 89 w 151"/>
                <a:gd name="T13" fmla="*/ 52 h 76"/>
                <a:gd name="T14" fmla="*/ 80 w 151"/>
                <a:gd name="T15" fmla="*/ 55 h 76"/>
                <a:gd name="T16" fmla="*/ 67 w 151"/>
                <a:gd name="T17" fmla="*/ 64 h 76"/>
                <a:gd name="T18" fmla="*/ 71 w 151"/>
                <a:gd name="T19" fmla="*/ 69 h 76"/>
                <a:gd name="T20" fmla="*/ 68 w 151"/>
                <a:gd name="T21" fmla="*/ 73 h 76"/>
                <a:gd name="T22" fmla="*/ 39 w 151"/>
                <a:gd name="T23" fmla="*/ 76 h 76"/>
                <a:gd name="T24" fmla="*/ 18 w 151"/>
                <a:gd name="T25" fmla="*/ 70 h 76"/>
                <a:gd name="T26" fmla="*/ 2 w 151"/>
                <a:gd name="T27" fmla="*/ 71 h 76"/>
                <a:gd name="T28" fmla="*/ 0 w 151"/>
                <a:gd name="T29" fmla="*/ 61 h 76"/>
                <a:gd name="T30" fmla="*/ 18 w 151"/>
                <a:gd name="T31" fmla="*/ 64 h 76"/>
                <a:gd name="T32" fmla="*/ 22 w 151"/>
                <a:gd name="T33" fmla="*/ 58 h 76"/>
                <a:gd name="T34" fmla="*/ 34 w 151"/>
                <a:gd name="T35" fmla="*/ 60 h 76"/>
                <a:gd name="T36" fmla="*/ 50 w 151"/>
                <a:gd name="T37" fmla="*/ 46 h 76"/>
                <a:gd name="T38" fmla="*/ 29 w 151"/>
                <a:gd name="T39" fmla="*/ 36 h 76"/>
                <a:gd name="T40" fmla="*/ 19 w 151"/>
                <a:gd name="T41" fmla="*/ 41 h 76"/>
                <a:gd name="T42" fmla="*/ 6 w 151"/>
                <a:gd name="T43" fmla="*/ 34 h 76"/>
                <a:gd name="T44" fmla="*/ 15 w 151"/>
                <a:gd name="T45" fmla="*/ 21 h 76"/>
                <a:gd name="T46" fmla="*/ 9 w 151"/>
                <a:gd name="T47" fmla="*/ 20 h 76"/>
                <a:gd name="T48" fmla="*/ 10 w 151"/>
                <a:gd name="T49" fmla="*/ 12 h 76"/>
                <a:gd name="T50" fmla="*/ 19 w 151"/>
                <a:gd name="T51" fmla="*/ 9 h 76"/>
                <a:gd name="T52" fmla="*/ 46 w 151"/>
                <a:gd name="T53" fmla="*/ 15 h 76"/>
                <a:gd name="T54" fmla="*/ 45 w 151"/>
                <a:gd name="T55" fmla="*/ 4 h 76"/>
                <a:gd name="T56" fmla="*/ 52 w 151"/>
                <a:gd name="T57" fmla="*/ 0 h 76"/>
                <a:gd name="T58" fmla="*/ 77 w 151"/>
                <a:gd name="T59" fmla="*/ 8 h 76"/>
                <a:gd name="T60" fmla="*/ 81 w 151"/>
                <a:gd name="T61" fmla="*/ 6 h 76"/>
                <a:gd name="T62" fmla="*/ 107 w 151"/>
                <a:gd name="T63" fmla="*/ 7 h 76"/>
                <a:gd name="T64" fmla="*/ 130 w 151"/>
                <a:gd name="T65" fmla="*/ 9 h 76"/>
                <a:gd name="T66" fmla="*/ 140 w 151"/>
                <a:gd name="T67" fmla="*/ 15 h 76"/>
                <a:gd name="T68" fmla="*/ 151 w 151"/>
                <a:gd name="T69" fmla="*/ 18 h 76"/>
                <a:gd name="T70" fmla="*/ 151 w 151"/>
                <a:gd name="T71"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 h="76">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2" name="Freeform 134"/>
            <p:cNvSpPr/>
            <p:nvPr/>
          </p:nvSpPr>
          <p:spPr bwMode="auto">
            <a:xfrm>
              <a:off x="10445393" y="3971578"/>
              <a:ext cx="139670" cy="123797"/>
            </a:xfrm>
            <a:custGeom>
              <a:avLst/>
              <a:gdLst>
                <a:gd name="T0" fmla="*/ 82 w 88"/>
                <a:gd name="T1" fmla="*/ 6 h 78"/>
                <a:gd name="T2" fmla="*/ 87 w 88"/>
                <a:gd name="T3" fmla="*/ 20 h 78"/>
                <a:gd name="T4" fmla="*/ 88 w 88"/>
                <a:gd name="T5" fmla="*/ 42 h 78"/>
                <a:gd name="T6" fmla="*/ 61 w 88"/>
                <a:gd name="T7" fmla="*/ 57 h 78"/>
                <a:gd name="T8" fmla="*/ 70 w 88"/>
                <a:gd name="T9" fmla="*/ 69 h 78"/>
                <a:gd name="T10" fmla="*/ 52 w 88"/>
                <a:gd name="T11" fmla="*/ 70 h 78"/>
                <a:gd name="T12" fmla="*/ 39 w 88"/>
                <a:gd name="T13" fmla="*/ 78 h 78"/>
                <a:gd name="T14" fmla="*/ 24 w 88"/>
                <a:gd name="T15" fmla="*/ 75 h 78"/>
                <a:gd name="T16" fmla="*/ 16 w 88"/>
                <a:gd name="T17" fmla="*/ 65 h 78"/>
                <a:gd name="T18" fmla="*/ 6 w 88"/>
                <a:gd name="T19" fmla="*/ 45 h 78"/>
                <a:gd name="T20" fmla="*/ 0 w 88"/>
                <a:gd name="T21" fmla="*/ 22 h 78"/>
                <a:gd name="T22" fmla="*/ 9 w 88"/>
                <a:gd name="T23" fmla="*/ 6 h 78"/>
                <a:gd name="T24" fmla="*/ 30 w 88"/>
                <a:gd name="T25" fmla="*/ 3 h 78"/>
                <a:gd name="T26" fmla="*/ 46 w 88"/>
                <a:gd name="T27" fmla="*/ 6 h 78"/>
                <a:gd name="T28" fmla="*/ 61 w 88"/>
                <a:gd name="T29" fmla="*/ 13 h 78"/>
                <a:gd name="T30" fmla="*/ 67 w 88"/>
                <a:gd name="T31" fmla="*/ 0 h 78"/>
                <a:gd name="T32" fmla="*/ 82 w 88"/>
                <a:gd name="T33" fmla="*/ 6 h 78"/>
                <a:gd name="T34" fmla="*/ 82 w 88"/>
                <a:gd name="T3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78">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3" name="Freeform 135"/>
            <p:cNvSpPr/>
            <p:nvPr/>
          </p:nvSpPr>
          <p:spPr bwMode="auto">
            <a:xfrm>
              <a:off x="10873925" y="3246256"/>
              <a:ext cx="109514" cy="126971"/>
            </a:xfrm>
            <a:custGeom>
              <a:avLst/>
              <a:gdLst>
                <a:gd name="T0" fmla="*/ 0 w 69"/>
                <a:gd name="T1" fmla="*/ 16 h 80"/>
                <a:gd name="T2" fmla="*/ 0 w 69"/>
                <a:gd name="T3" fmla="*/ 15 h 80"/>
                <a:gd name="T4" fmla="*/ 7 w 69"/>
                <a:gd name="T5" fmla="*/ 15 h 80"/>
                <a:gd name="T6" fmla="*/ 8 w 69"/>
                <a:gd name="T7" fmla="*/ 6 h 80"/>
                <a:gd name="T8" fmla="*/ 19 w 69"/>
                <a:gd name="T9" fmla="*/ 6 h 80"/>
                <a:gd name="T10" fmla="*/ 25 w 69"/>
                <a:gd name="T11" fmla="*/ 4 h 80"/>
                <a:gd name="T12" fmla="*/ 25 w 69"/>
                <a:gd name="T13" fmla="*/ 0 h 80"/>
                <a:gd name="T14" fmla="*/ 50 w 69"/>
                <a:gd name="T15" fmla="*/ 22 h 80"/>
                <a:gd name="T16" fmla="*/ 59 w 69"/>
                <a:gd name="T17" fmla="*/ 35 h 80"/>
                <a:gd name="T18" fmla="*/ 69 w 69"/>
                <a:gd name="T19" fmla="*/ 56 h 80"/>
                <a:gd name="T20" fmla="*/ 68 w 69"/>
                <a:gd name="T21" fmla="*/ 66 h 80"/>
                <a:gd name="T22" fmla="*/ 55 w 69"/>
                <a:gd name="T23" fmla="*/ 70 h 80"/>
                <a:gd name="T24" fmla="*/ 46 w 69"/>
                <a:gd name="T25" fmla="*/ 78 h 80"/>
                <a:gd name="T26" fmla="*/ 32 w 69"/>
                <a:gd name="T27" fmla="*/ 80 h 80"/>
                <a:gd name="T28" fmla="*/ 26 w 69"/>
                <a:gd name="T29" fmla="*/ 69 h 80"/>
                <a:gd name="T30" fmla="*/ 23 w 69"/>
                <a:gd name="T31" fmla="*/ 55 h 80"/>
                <a:gd name="T32" fmla="*/ 7 w 69"/>
                <a:gd name="T33" fmla="*/ 35 h 80"/>
                <a:gd name="T34" fmla="*/ 17 w 69"/>
                <a:gd name="T35" fmla="*/ 32 h 80"/>
                <a:gd name="T36" fmla="*/ 0 w 69"/>
                <a:gd name="T37" fmla="*/ 16 h 80"/>
                <a:gd name="T38" fmla="*/ 0 w 69"/>
                <a:gd name="T3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4" name="Freeform 136"/>
            <p:cNvSpPr/>
            <p:nvPr/>
          </p:nvSpPr>
          <p:spPr bwMode="auto">
            <a:xfrm>
              <a:off x="8934422" y="3503372"/>
              <a:ext cx="49201" cy="47614"/>
            </a:xfrm>
            <a:custGeom>
              <a:avLst/>
              <a:gdLst>
                <a:gd name="T0" fmla="*/ 21 w 31"/>
                <a:gd name="T1" fmla="*/ 2 h 30"/>
                <a:gd name="T2" fmla="*/ 25 w 31"/>
                <a:gd name="T3" fmla="*/ 10 h 30"/>
                <a:gd name="T4" fmla="*/ 24 w 31"/>
                <a:gd name="T5" fmla="*/ 15 h 30"/>
                <a:gd name="T6" fmla="*/ 31 w 31"/>
                <a:gd name="T7" fmla="*/ 29 h 30"/>
                <a:gd name="T8" fmla="*/ 20 w 31"/>
                <a:gd name="T9" fmla="*/ 30 h 30"/>
                <a:gd name="T10" fmla="*/ 15 w 31"/>
                <a:gd name="T11" fmla="*/ 20 h 30"/>
                <a:gd name="T12" fmla="*/ 0 w 31"/>
                <a:gd name="T13" fmla="*/ 19 h 30"/>
                <a:gd name="T14" fmla="*/ 10 w 31"/>
                <a:gd name="T15" fmla="*/ 0 h 30"/>
                <a:gd name="T16" fmla="*/ 21 w 31"/>
                <a:gd name="T17" fmla="*/ 2 h 30"/>
                <a:gd name="T18" fmla="*/ 21 w 31"/>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21" y="2"/>
                  </a:moveTo>
                  <a:lnTo>
                    <a:pt x="25" y="10"/>
                  </a:lnTo>
                  <a:lnTo>
                    <a:pt x="24" y="15"/>
                  </a:lnTo>
                  <a:lnTo>
                    <a:pt x="31" y="29"/>
                  </a:lnTo>
                  <a:lnTo>
                    <a:pt x="20" y="30"/>
                  </a:lnTo>
                  <a:lnTo>
                    <a:pt x="15" y="20"/>
                  </a:lnTo>
                  <a:lnTo>
                    <a:pt x="0" y="19"/>
                  </a:lnTo>
                  <a:lnTo>
                    <a:pt x="10" y="0"/>
                  </a:lnTo>
                  <a:lnTo>
                    <a:pt x="21" y="2"/>
                  </a:lnTo>
                  <a:lnTo>
                    <a:pt x="21"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5" name="Freeform 137"/>
            <p:cNvSpPr/>
            <p:nvPr/>
          </p:nvSpPr>
          <p:spPr bwMode="auto">
            <a:xfrm>
              <a:off x="10358099" y="3731920"/>
              <a:ext cx="219027" cy="260291"/>
            </a:xfrm>
            <a:custGeom>
              <a:avLst/>
              <a:gdLst>
                <a:gd name="T0" fmla="*/ 137 w 138"/>
                <a:gd name="T1" fmla="*/ 157 h 164"/>
                <a:gd name="T2" fmla="*/ 122 w 138"/>
                <a:gd name="T3" fmla="*/ 151 h 164"/>
                <a:gd name="T4" fmla="*/ 116 w 138"/>
                <a:gd name="T5" fmla="*/ 164 h 164"/>
                <a:gd name="T6" fmla="*/ 101 w 138"/>
                <a:gd name="T7" fmla="*/ 157 h 164"/>
                <a:gd name="T8" fmla="*/ 105 w 138"/>
                <a:gd name="T9" fmla="*/ 148 h 164"/>
                <a:gd name="T10" fmla="*/ 104 w 138"/>
                <a:gd name="T11" fmla="*/ 132 h 164"/>
                <a:gd name="T12" fmla="*/ 88 w 138"/>
                <a:gd name="T13" fmla="*/ 115 h 164"/>
                <a:gd name="T14" fmla="*/ 85 w 138"/>
                <a:gd name="T15" fmla="*/ 97 h 164"/>
                <a:gd name="T16" fmla="*/ 70 w 138"/>
                <a:gd name="T17" fmla="*/ 81 h 164"/>
                <a:gd name="T18" fmla="*/ 57 w 138"/>
                <a:gd name="T19" fmla="*/ 80 h 164"/>
                <a:gd name="T20" fmla="*/ 55 w 138"/>
                <a:gd name="T21" fmla="*/ 86 h 164"/>
                <a:gd name="T22" fmla="*/ 45 w 138"/>
                <a:gd name="T23" fmla="*/ 87 h 164"/>
                <a:gd name="T24" fmla="*/ 39 w 138"/>
                <a:gd name="T25" fmla="*/ 83 h 164"/>
                <a:gd name="T26" fmla="*/ 24 w 138"/>
                <a:gd name="T27" fmla="*/ 95 h 164"/>
                <a:gd name="T28" fmla="*/ 21 w 138"/>
                <a:gd name="T29" fmla="*/ 77 h 164"/>
                <a:gd name="T30" fmla="*/ 22 w 138"/>
                <a:gd name="T31" fmla="*/ 58 h 164"/>
                <a:gd name="T32" fmla="*/ 11 w 138"/>
                <a:gd name="T33" fmla="*/ 57 h 164"/>
                <a:gd name="T34" fmla="*/ 8 w 138"/>
                <a:gd name="T35" fmla="*/ 46 h 164"/>
                <a:gd name="T36" fmla="*/ 0 w 138"/>
                <a:gd name="T37" fmla="*/ 40 h 164"/>
                <a:gd name="T38" fmla="*/ 2 w 138"/>
                <a:gd name="T39" fmla="*/ 33 h 164"/>
                <a:gd name="T40" fmla="*/ 15 w 138"/>
                <a:gd name="T41" fmla="*/ 20 h 164"/>
                <a:gd name="T42" fmla="*/ 17 w 138"/>
                <a:gd name="T43" fmla="*/ 25 h 164"/>
                <a:gd name="T44" fmla="*/ 26 w 138"/>
                <a:gd name="T45" fmla="*/ 26 h 164"/>
                <a:gd name="T46" fmla="*/ 20 w 138"/>
                <a:gd name="T47" fmla="*/ 3 h 164"/>
                <a:gd name="T48" fmla="*/ 28 w 138"/>
                <a:gd name="T49" fmla="*/ 0 h 164"/>
                <a:gd name="T50" fmla="*/ 40 w 138"/>
                <a:gd name="T51" fmla="*/ 16 h 164"/>
                <a:gd name="T52" fmla="*/ 51 w 138"/>
                <a:gd name="T53" fmla="*/ 33 h 164"/>
                <a:gd name="T54" fmla="*/ 71 w 138"/>
                <a:gd name="T55" fmla="*/ 33 h 164"/>
                <a:gd name="T56" fmla="*/ 79 w 138"/>
                <a:gd name="T57" fmla="*/ 49 h 164"/>
                <a:gd name="T58" fmla="*/ 70 w 138"/>
                <a:gd name="T59" fmla="*/ 54 h 164"/>
                <a:gd name="T60" fmla="*/ 66 w 138"/>
                <a:gd name="T61" fmla="*/ 61 h 164"/>
                <a:gd name="T62" fmla="*/ 88 w 138"/>
                <a:gd name="T63" fmla="*/ 73 h 164"/>
                <a:gd name="T64" fmla="*/ 105 w 138"/>
                <a:gd name="T65" fmla="*/ 95 h 164"/>
                <a:gd name="T66" fmla="*/ 117 w 138"/>
                <a:gd name="T67" fmla="*/ 112 h 164"/>
                <a:gd name="T68" fmla="*/ 132 w 138"/>
                <a:gd name="T69" fmla="*/ 126 h 164"/>
                <a:gd name="T70" fmla="*/ 138 w 138"/>
                <a:gd name="T71" fmla="*/ 139 h 164"/>
                <a:gd name="T72" fmla="*/ 137 w 138"/>
                <a:gd name="T73" fmla="*/ 157 h 164"/>
                <a:gd name="T74" fmla="*/ 137 w 138"/>
                <a:gd name="T75"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64">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6" name="Freeform 138"/>
            <p:cNvSpPr/>
            <p:nvPr/>
          </p:nvSpPr>
          <p:spPr bwMode="auto">
            <a:xfrm>
              <a:off x="8628101" y="3365290"/>
              <a:ext cx="34918" cy="47614"/>
            </a:xfrm>
            <a:custGeom>
              <a:avLst/>
              <a:gdLst>
                <a:gd name="T0" fmla="*/ 11 w 22"/>
                <a:gd name="T1" fmla="*/ 26 h 30"/>
                <a:gd name="T2" fmla="*/ 7 w 22"/>
                <a:gd name="T3" fmla="*/ 26 h 30"/>
                <a:gd name="T4" fmla="*/ 6 w 22"/>
                <a:gd name="T5" fmla="*/ 30 h 30"/>
                <a:gd name="T6" fmla="*/ 0 w 22"/>
                <a:gd name="T7" fmla="*/ 30 h 30"/>
                <a:gd name="T8" fmla="*/ 4 w 22"/>
                <a:gd name="T9" fmla="*/ 14 h 30"/>
                <a:gd name="T10" fmla="*/ 11 w 22"/>
                <a:gd name="T11" fmla="*/ 0 h 30"/>
                <a:gd name="T12" fmla="*/ 11 w 22"/>
                <a:gd name="T13" fmla="*/ 0 h 30"/>
                <a:gd name="T14" fmla="*/ 18 w 22"/>
                <a:gd name="T15" fmla="*/ 1 h 30"/>
                <a:gd name="T16" fmla="*/ 22 w 22"/>
                <a:gd name="T17" fmla="*/ 8 h 30"/>
                <a:gd name="T18" fmla="*/ 14 w 22"/>
                <a:gd name="T19" fmla="*/ 16 h 30"/>
                <a:gd name="T20" fmla="*/ 11 w 22"/>
                <a:gd name="T21" fmla="*/ 26 h 30"/>
                <a:gd name="T22" fmla="*/ 11 w 22"/>
                <a:gd name="T2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7" name="Freeform 139"/>
            <p:cNvSpPr/>
            <p:nvPr/>
          </p:nvSpPr>
          <p:spPr bwMode="auto">
            <a:xfrm>
              <a:off x="7434561" y="4154099"/>
              <a:ext cx="104753" cy="126971"/>
            </a:xfrm>
            <a:custGeom>
              <a:avLst/>
              <a:gdLst>
                <a:gd name="T0" fmla="*/ 51 w 66"/>
                <a:gd name="T1" fmla="*/ 16 h 80"/>
                <a:gd name="T2" fmla="*/ 51 w 66"/>
                <a:gd name="T3" fmla="*/ 21 h 80"/>
                <a:gd name="T4" fmla="*/ 52 w 66"/>
                <a:gd name="T5" fmla="*/ 31 h 80"/>
                <a:gd name="T6" fmla="*/ 48 w 66"/>
                <a:gd name="T7" fmla="*/ 39 h 80"/>
                <a:gd name="T8" fmla="*/ 53 w 66"/>
                <a:gd name="T9" fmla="*/ 44 h 80"/>
                <a:gd name="T10" fmla="*/ 58 w 66"/>
                <a:gd name="T11" fmla="*/ 45 h 80"/>
                <a:gd name="T12" fmla="*/ 65 w 66"/>
                <a:gd name="T13" fmla="*/ 54 h 80"/>
                <a:gd name="T14" fmla="*/ 66 w 66"/>
                <a:gd name="T15" fmla="*/ 61 h 80"/>
                <a:gd name="T16" fmla="*/ 64 w 66"/>
                <a:gd name="T17" fmla="*/ 63 h 80"/>
                <a:gd name="T18" fmla="*/ 63 w 66"/>
                <a:gd name="T19" fmla="*/ 79 h 80"/>
                <a:gd name="T20" fmla="*/ 59 w 66"/>
                <a:gd name="T21" fmla="*/ 80 h 80"/>
                <a:gd name="T22" fmla="*/ 42 w 66"/>
                <a:gd name="T23" fmla="*/ 70 h 80"/>
                <a:gd name="T24" fmla="*/ 26 w 66"/>
                <a:gd name="T25" fmla="*/ 56 h 80"/>
                <a:gd name="T26" fmla="*/ 12 w 66"/>
                <a:gd name="T27" fmla="*/ 45 h 80"/>
                <a:gd name="T28" fmla="*/ 0 w 66"/>
                <a:gd name="T29" fmla="*/ 33 h 80"/>
                <a:gd name="T30" fmla="*/ 5 w 66"/>
                <a:gd name="T31" fmla="*/ 27 h 80"/>
                <a:gd name="T32" fmla="*/ 5 w 66"/>
                <a:gd name="T33" fmla="*/ 21 h 80"/>
                <a:gd name="T34" fmla="*/ 14 w 66"/>
                <a:gd name="T35" fmla="*/ 11 h 80"/>
                <a:gd name="T36" fmla="*/ 21 w 66"/>
                <a:gd name="T37" fmla="*/ 3 h 80"/>
                <a:gd name="T38" fmla="*/ 25 w 66"/>
                <a:gd name="T39" fmla="*/ 2 h 80"/>
                <a:gd name="T40" fmla="*/ 29 w 66"/>
                <a:gd name="T41" fmla="*/ 0 h 80"/>
                <a:gd name="T42" fmla="*/ 36 w 66"/>
                <a:gd name="T43" fmla="*/ 11 h 80"/>
                <a:gd name="T44" fmla="*/ 35 w 66"/>
                <a:gd name="T45" fmla="*/ 19 h 80"/>
                <a:gd name="T46" fmla="*/ 38 w 66"/>
                <a:gd name="T47" fmla="*/ 23 h 80"/>
                <a:gd name="T48" fmla="*/ 43 w 66"/>
                <a:gd name="T49" fmla="*/ 23 h 80"/>
                <a:gd name="T50" fmla="*/ 46 w 66"/>
                <a:gd name="T51" fmla="*/ 15 h 80"/>
                <a:gd name="T52" fmla="*/ 51 w 66"/>
                <a:gd name="T53" fmla="*/ 16 h 80"/>
                <a:gd name="T54" fmla="*/ 51 w 66"/>
                <a:gd name="T55"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8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8" name="Freeform 140"/>
            <p:cNvSpPr/>
            <p:nvPr/>
          </p:nvSpPr>
          <p:spPr bwMode="auto">
            <a:xfrm>
              <a:off x="7980542" y="3409730"/>
              <a:ext cx="412660" cy="409482"/>
            </a:xfrm>
            <a:custGeom>
              <a:avLst/>
              <a:gdLst>
                <a:gd name="T0" fmla="*/ 251 w 260"/>
                <a:gd name="T1" fmla="*/ 30 h 258"/>
                <a:gd name="T2" fmla="*/ 247 w 260"/>
                <a:gd name="T3" fmla="*/ 40 h 258"/>
                <a:gd name="T4" fmla="*/ 250 w 260"/>
                <a:gd name="T5" fmla="*/ 48 h 258"/>
                <a:gd name="T6" fmla="*/ 246 w 260"/>
                <a:gd name="T7" fmla="*/ 60 h 258"/>
                <a:gd name="T8" fmla="*/ 252 w 260"/>
                <a:gd name="T9" fmla="*/ 75 h 258"/>
                <a:gd name="T10" fmla="*/ 256 w 260"/>
                <a:gd name="T11" fmla="*/ 143 h 258"/>
                <a:gd name="T12" fmla="*/ 259 w 260"/>
                <a:gd name="T13" fmla="*/ 212 h 258"/>
                <a:gd name="T14" fmla="*/ 260 w 260"/>
                <a:gd name="T15" fmla="*/ 251 h 258"/>
                <a:gd name="T16" fmla="*/ 242 w 260"/>
                <a:gd name="T17" fmla="*/ 251 h 258"/>
                <a:gd name="T18" fmla="*/ 242 w 260"/>
                <a:gd name="T19" fmla="*/ 258 h 258"/>
                <a:gd name="T20" fmla="*/ 175 w 260"/>
                <a:gd name="T21" fmla="*/ 222 h 258"/>
                <a:gd name="T22" fmla="*/ 108 w 260"/>
                <a:gd name="T23" fmla="*/ 186 h 258"/>
                <a:gd name="T24" fmla="*/ 92 w 260"/>
                <a:gd name="T25" fmla="*/ 196 h 258"/>
                <a:gd name="T26" fmla="*/ 80 w 260"/>
                <a:gd name="T27" fmla="*/ 203 h 258"/>
                <a:gd name="T28" fmla="*/ 71 w 260"/>
                <a:gd name="T29" fmla="*/ 193 h 258"/>
                <a:gd name="T30" fmla="*/ 45 w 260"/>
                <a:gd name="T31" fmla="*/ 184 h 258"/>
                <a:gd name="T32" fmla="*/ 38 w 260"/>
                <a:gd name="T33" fmla="*/ 172 h 258"/>
                <a:gd name="T34" fmla="*/ 24 w 260"/>
                <a:gd name="T35" fmla="*/ 163 h 258"/>
                <a:gd name="T36" fmla="*/ 17 w 260"/>
                <a:gd name="T37" fmla="*/ 167 h 258"/>
                <a:gd name="T38" fmla="*/ 11 w 260"/>
                <a:gd name="T39" fmla="*/ 157 h 258"/>
                <a:gd name="T40" fmla="*/ 10 w 260"/>
                <a:gd name="T41" fmla="*/ 149 h 258"/>
                <a:gd name="T42" fmla="*/ 0 w 260"/>
                <a:gd name="T43" fmla="*/ 135 h 258"/>
                <a:gd name="T44" fmla="*/ 6 w 260"/>
                <a:gd name="T45" fmla="*/ 126 h 258"/>
                <a:gd name="T46" fmla="*/ 5 w 260"/>
                <a:gd name="T47" fmla="*/ 115 h 258"/>
                <a:gd name="T48" fmla="*/ 6 w 260"/>
                <a:gd name="T49" fmla="*/ 104 h 258"/>
                <a:gd name="T50" fmla="*/ 6 w 260"/>
                <a:gd name="T51" fmla="*/ 95 h 258"/>
                <a:gd name="T52" fmla="*/ 8 w 260"/>
                <a:gd name="T53" fmla="*/ 80 h 258"/>
                <a:gd name="T54" fmla="*/ 6 w 260"/>
                <a:gd name="T55" fmla="*/ 72 h 258"/>
                <a:gd name="T56" fmla="*/ 1 w 260"/>
                <a:gd name="T57" fmla="*/ 55 h 258"/>
                <a:gd name="T58" fmla="*/ 9 w 260"/>
                <a:gd name="T59" fmla="*/ 50 h 258"/>
                <a:gd name="T60" fmla="*/ 10 w 260"/>
                <a:gd name="T61" fmla="*/ 42 h 258"/>
                <a:gd name="T62" fmla="*/ 8 w 260"/>
                <a:gd name="T63" fmla="*/ 35 h 258"/>
                <a:gd name="T64" fmla="*/ 19 w 260"/>
                <a:gd name="T65" fmla="*/ 27 h 258"/>
                <a:gd name="T66" fmla="*/ 23 w 260"/>
                <a:gd name="T67" fmla="*/ 20 h 258"/>
                <a:gd name="T68" fmla="*/ 31 w 260"/>
                <a:gd name="T69" fmla="*/ 15 h 258"/>
                <a:gd name="T70" fmla="*/ 32 w 260"/>
                <a:gd name="T71" fmla="*/ 0 h 258"/>
                <a:gd name="T72" fmla="*/ 50 w 260"/>
                <a:gd name="T73" fmla="*/ 7 h 258"/>
                <a:gd name="T74" fmla="*/ 58 w 260"/>
                <a:gd name="T75" fmla="*/ 6 h 258"/>
                <a:gd name="T76" fmla="*/ 71 w 260"/>
                <a:gd name="T77" fmla="*/ 9 h 258"/>
                <a:gd name="T78" fmla="*/ 92 w 260"/>
                <a:gd name="T79" fmla="*/ 18 h 258"/>
                <a:gd name="T80" fmla="*/ 100 w 260"/>
                <a:gd name="T81" fmla="*/ 35 h 258"/>
                <a:gd name="T82" fmla="*/ 115 w 260"/>
                <a:gd name="T83" fmla="*/ 38 h 258"/>
                <a:gd name="T84" fmla="*/ 138 w 260"/>
                <a:gd name="T85" fmla="*/ 46 h 258"/>
                <a:gd name="T86" fmla="*/ 156 w 260"/>
                <a:gd name="T87" fmla="*/ 55 h 258"/>
                <a:gd name="T88" fmla="*/ 163 w 260"/>
                <a:gd name="T89" fmla="*/ 50 h 258"/>
                <a:gd name="T90" fmla="*/ 171 w 260"/>
                <a:gd name="T91" fmla="*/ 42 h 258"/>
                <a:gd name="T92" fmla="*/ 166 w 260"/>
                <a:gd name="T93" fmla="*/ 27 h 258"/>
                <a:gd name="T94" fmla="*/ 170 w 260"/>
                <a:gd name="T95" fmla="*/ 18 h 258"/>
                <a:gd name="T96" fmla="*/ 181 w 260"/>
                <a:gd name="T97" fmla="*/ 9 h 258"/>
                <a:gd name="T98" fmla="*/ 192 w 260"/>
                <a:gd name="T99" fmla="*/ 6 h 258"/>
                <a:gd name="T100" fmla="*/ 214 w 260"/>
                <a:gd name="T101" fmla="*/ 10 h 258"/>
                <a:gd name="T102" fmla="*/ 220 w 260"/>
                <a:gd name="T103" fmla="*/ 18 h 258"/>
                <a:gd name="T104" fmla="*/ 226 w 260"/>
                <a:gd name="T105" fmla="*/ 19 h 258"/>
                <a:gd name="T106" fmla="*/ 232 w 260"/>
                <a:gd name="T107" fmla="*/ 22 h 258"/>
                <a:gd name="T108" fmla="*/ 247 w 260"/>
                <a:gd name="T109" fmla="*/ 24 h 258"/>
                <a:gd name="T110" fmla="*/ 251 w 260"/>
                <a:gd name="T111" fmla="*/ 30 h 258"/>
                <a:gd name="T112" fmla="*/ 251 w 260"/>
                <a:gd name="T113" fmla="*/ 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258">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49" name="Freeform 141"/>
            <p:cNvSpPr/>
            <p:nvPr/>
          </p:nvSpPr>
          <p:spPr bwMode="auto">
            <a:xfrm>
              <a:off x="9856558" y="4114420"/>
              <a:ext cx="57137" cy="115860"/>
            </a:xfrm>
            <a:custGeom>
              <a:avLst/>
              <a:gdLst>
                <a:gd name="T0" fmla="*/ 28 w 36"/>
                <a:gd name="T1" fmla="*/ 69 h 73"/>
                <a:gd name="T2" fmla="*/ 13 w 36"/>
                <a:gd name="T3" fmla="*/ 73 h 73"/>
                <a:gd name="T4" fmla="*/ 5 w 36"/>
                <a:gd name="T5" fmla="*/ 59 h 73"/>
                <a:gd name="T6" fmla="*/ 0 w 36"/>
                <a:gd name="T7" fmla="*/ 31 h 73"/>
                <a:gd name="T8" fmla="*/ 6 w 36"/>
                <a:gd name="T9" fmla="*/ 0 h 73"/>
                <a:gd name="T10" fmla="*/ 19 w 36"/>
                <a:gd name="T11" fmla="*/ 10 h 73"/>
                <a:gd name="T12" fmla="*/ 27 w 36"/>
                <a:gd name="T13" fmla="*/ 24 h 73"/>
                <a:gd name="T14" fmla="*/ 36 w 36"/>
                <a:gd name="T15" fmla="*/ 44 h 73"/>
                <a:gd name="T16" fmla="*/ 34 w 36"/>
                <a:gd name="T17" fmla="*/ 64 h 73"/>
                <a:gd name="T18" fmla="*/ 28 w 36"/>
                <a:gd name="T19" fmla="*/ 69 h 73"/>
                <a:gd name="T20" fmla="*/ 28 w 36"/>
                <a:gd name="T21"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3">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0" name="Freeform 142"/>
            <p:cNvSpPr/>
            <p:nvPr/>
          </p:nvSpPr>
          <p:spPr bwMode="auto">
            <a:xfrm>
              <a:off x="8431294" y="5276207"/>
              <a:ext cx="60312" cy="60312"/>
            </a:xfrm>
            <a:custGeom>
              <a:avLst/>
              <a:gdLst>
                <a:gd name="T0" fmla="*/ 16 w 38"/>
                <a:gd name="T1" fmla="*/ 36 h 38"/>
                <a:gd name="T2" fmla="*/ 10 w 38"/>
                <a:gd name="T3" fmla="*/ 38 h 38"/>
                <a:gd name="T4" fmla="*/ 0 w 38"/>
                <a:gd name="T5" fmla="*/ 23 h 38"/>
                <a:gd name="T6" fmla="*/ 9 w 38"/>
                <a:gd name="T7" fmla="*/ 11 h 38"/>
                <a:gd name="T8" fmla="*/ 19 w 38"/>
                <a:gd name="T9" fmla="*/ 4 h 38"/>
                <a:gd name="T10" fmla="*/ 27 w 38"/>
                <a:gd name="T11" fmla="*/ 0 h 38"/>
                <a:gd name="T12" fmla="*/ 33 w 38"/>
                <a:gd name="T13" fmla="*/ 6 h 38"/>
                <a:gd name="T14" fmla="*/ 38 w 38"/>
                <a:gd name="T15" fmla="*/ 12 h 38"/>
                <a:gd name="T16" fmla="*/ 33 w 38"/>
                <a:gd name="T17" fmla="*/ 21 h 38"/>
                <a:gd name="T18" fmla="*/ 29 w 38"/>
                <a:gd name="T19" fmla="*/ 27 h 38"/>
                <a:gd name="T20" fmla="*/ 20 w 38"/>
                <a:gd name="T21" fmla="*/ 30 h 38"/>
                <a:gd name="T22" fmla="*/ 16 w 38"/>
                <a:gd name="T23" fmla="*/ 36 h 38"/>
                <a:gd name="T24" fmla="*/ 16 w 38"/>
                <a:gd name="T2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1" name="Freeform 143"/>
            <p:cNvSpPr/>
            <p:nvPr/>
          </p:nvSpPr>
          <p:spPr bwMode="auto">
            <a:xfrm>
              <a:off x="8204331" y="2724086"/>
              <a:ext cx="125384" cy="69834"/>
            </a:xfrm>
            <a:custGeom>
              <a:avLst/>
              <a:gdLst>
                <a:gd name="T0" fmla="*/ 76 w 79"/>
                <a:gd name="T1" fmla="*/ 13 h 44"/>
                <a:gd name="T2" fmla="*/ 79 w 79"/>
                <a:gd name="T3" fmla="*/ 21 h 44"/>
                <a:gd name="T4" fmla="*/ 69 w 79"/>
                <a:gd name="T5" fmla="*/ 27 h 44"/>
                <a:gd name="T6" fmla="*/ 68 w 79"/>
                <a:gd name="T7" fmla="*/ 38 h 44"/>
                <a:gd name="T8" fmla="*/ 53 w 79"/>
                <a:gd name="T9" fmla="*/ 44 h 44"/>
                <a:gd name="T10" fmla="*/ 39 w 79"/>
                <a:gd name="T11" fmla="*/ 44 h 44"/>
                <a:gd name="T12" fmla="*/ 35 w 79"/>
                <a:gd name="T13" fmla="*/ 38 h 44"/>
                <a:gd name="T14" fmla="*/ 28 w 79"/>
                <a:gd name="T15" fmla="*/ 37 h 44"/>
                <a:gd name="T16" fmla="*/ 26 w 79"/>
                <a:gd name="T17" fmla="*/ 33 h 44"/>
                <a:gd name="T18" fmla="*/ 27 w 79"/>
                <a:gd name="T19" fmla="*/ 27 h 44"/>
                <a:gd name="T20" fmla="*/ 20 w 79"/>
                <a:gd name="T21" fmla="*/ 24 h 44"/>
                <a:gd name="T22" fmla="*/ 5 w 79"/>
                <a:gd name="T23" fmla="*/ 21 h 44"/>
                <a:gd name="T24" fmla="*/ 0 w 79"/>
                <a:gd name="T25" fmla="*/ 6 h 44"/>
                <a:gd name="T26" fmla="*/ 15 w 79"/>
                <a:gd name="T27" fmla="*/ 1 h 44"/>
                <a:gd name="T28" fmla="*/ 39 w 79"/>
                <a:gd name="T29" fmla="*/ 2 h 44"/>
                <a:gd name="T30" fmla="*/ 52 w 79"/>
                <a:gd name="T31" fmla="*/ 0 h 44"/>
                <a:gd name="T32" fmla="*/ 54 w 79"/>
                <a:gd name="T33" fmla="*/ 4 h 44"/>
                <a:gd name="T34" fmla="*/ 62 w 79"/>
                <a:gd name="T35" fmla="*/ 5 h 44"/>
                <a:gd name="T36" fmla="*/ 76 w 79"/>
                <a:gd name="T37" fmla="*/ 13 h 44"/>
                <a:gd name="T38" fmla="*/ 76 w 79"/>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44">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2" name="Freeform 144"/>
            <p:cNvSpPr/>
            <p:nvPr/>
          </p:nvSpPr>
          <p:spPr bwMode="auto">
            <a:xfrm>
              <a:off x="7872615" y="2903434"/>
              <a:ext cx="11110" cy="20633"/>
            </a:xfrm>
            <a:custGeom>
              <a:avLst/>
              <a:gdLst>
                <a:gd name="T0" fmla="*/ 7 w 7"/>
                <a:gd name="T1" fmla="*/ 13 h 13"/>
                <a:gd name="T2" fmla="*/ 3 w 7"/>
                <a:gd name="T3" fmla="*/ 13 h 13"/>
                <a:gd name="T4" fmla="*/ 0 w 7"/>
                <a:gd name="T5" fmla="*/ 11 h 13"/>
                <a:gd name="T6" fmla="*/ 0 w 7"/>
                <a:gd name="T7" fmla="*/ 1 h 13"/>
                <a:gd name="T8" fmla="*/ 4 w 7"/>
                <a:gd name="T9" fmla="*/ 0 h 13"/>
                <a:gd name="T10" fmla="*/ 7 w 7"/>
                <a:gd name="T11" fmla="*/ 5 h 13"/>
                <a:gd name="T12" fmla="*/ 7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7" y="13"/>
                  </a:moveTo>
                  <a:lnTo>
                    <a:pt x="3" y="13"/>
                  </a:lnTo>
                  <a:lnTo>
                    <a:pt x="0" y="11"/>
                  </a:lnTo>
                  <a:lnTo>
                    <a:pt x="0" y="1"/>
                  </a:lnTo>
                  <a:lnTo>
                    <a:pt x="4" y="0"/>
                  </a:lnTo>
                  <a:lnTo>
                    <a:pt x="7" y="5"/>
                  </a:lnTo>
                  <a:lnTo>
                    <a:pt x="7" y="1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3" name="Freeform 145"/>
            <p:cNvSpPr/>
            <p:nvPr/>
          </p:nvSpPr>
          <p:spPr bwMode="auto">
            <a:xfrm>
              <a:off x="8202744" y="2679646"/>
              <a:ext cx="158716" cy="65073"/>
            </a:xfrm>
            <a:custGeom>
              <a:avLst/>
              <a:gdLst>
                <a:gd name="T0" fmla="*/ 83 w 100"/>
                <a:gd name="T1" fmla="*/ 9 h 41"/>
                <a:gd name="T2" fmla="*/ 90 w 100"/>
                <a:gd name="T3" fmla="*/ 12 h 41"/>
                <a:gd name="T4" fmla="*/ 93 w 100"/>
                <a:gd name="T5" fmla="*/ 21 h 41"/>
                <a:gd name="T6" fmla="*/ 100 w 100"/>
                <a:gd name="T7" fmla="*/ 32 h 41"/>
                <a:gd name="T8" fmla="*/ 86 w 100"/>
                <a:gd name="T9" fmla="*/ 38 h 41"/>
                <a:gd name="T10" fmla="*/ 77 w 100"/>
                <a:gd name="T11" fmla="*/ 41 h 41"/>
                <a:gd name="T12" fmla="*/ 63 w 100"/>
                <a:gd name="T13" fmla="*/ 33 h 41"/>
                <a:gd name="T14" fmla="*/ 55 w 100"/>
                <a:gd name="T15" fmla="*/ 32 h 41"/>
                <a:gd name="T16" fmla="*/ 53 w 100"/>
                <a:gd name="T17" fmla="*/ 28 h 41"/>
                <a:gd name="T18" fmla="*/ 40 w 100"/>
                <a:gd name="T19" fmla="*/ 30 h 41"/>
                <a:gd name="T20" fmla="*/ 16 w 100"/>
                <a:gd name="T21" fmla="*/ 29 h 41"/>
                <a:gd name="T22" fmla="*/ 1 w 100"/>
                <a:gd name="T23" fmla="*/ 34 h 41"/>
                <a:gd name="T24" fmla="*/ 0 w 100"/>
                <a:gd name="T25" fmla="*/ 21 h 41"/>
                <a:gd name="T26" fmla="*/ 5 w 100"/>
                <a:gd name="T27" fmla="*/ 9 h 41"/>
                <a:gd name="T28" fmla="*/ 17 w 100"/>
                <a:gd name="T29" fmla="*/ 4 h 41"/>
                <a:gd name="T30" fmla="*/ 30 w 100"/>
                <a:gd name="T31" fmla="*/ 17 h 41"/>
                <a:gd name="T32" fmla="*/ 40 w 100"/>
                <a:gd name="T33" fmla="*/ 16 h 41"/>
                <a:gd name="T34" fmla="*/ 41 w 100"/>
                <a:gd name="T35" fmla="*/ 3 h 41"/>
                <a:gd name="T36" fmla="*/ 52 w 100"/>
                <a:gd name="T37" fmla="*/ 0 h 41"/>
                <a:gd name="T38" fmla="*/ 58 w 100"/>
                <a:gd name="T39" fmla="*/ 2 h 41"/>
                <a:gd name="T40" fmla="*/ 72 w 100"/>
                <a:gd name="T41" fmla="*/ 9 h 41"/>
                <a:gd name="T42" fmla="*/ 83 w 100"/>
                <a:gd name="T43" fmla="*/ 9 h 41"/>
                <a:gd name="T44" fmla="*/ 83 w 100"/>
                <a:gd name="T45"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41">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4" name="Freeform 146"/>
            <p:cNvSpPr/>
            <p:nvPr/>
          </p:nvSpPr>
          <p:spPr bwMode="auto">
            <a:xfrm>
              <a:off x="7294891" y="3331961"/>
              <a:ext cx="415834" cy="431702"/>
            </a:xfrm>
            <a:custGeom>
              <a:avLst/>
              <a:gdLst>
                <a:gd name="T0" fmla="*/ 252 w 262"/>
                <a:gd name="T1" fmla="*/ 23 h 272"/>
                <a:gd name="T2" fmla="*/ 259 w 262"/>
                <a:gd name="T3" fmla="*/ 55 h 272"/>
                <a:gd name="T4" fmla="*/ 259 w 262"/>
                <a:gd name="T5" fmla="*/ 67 h 272"/>
                <a:gd name="T6" fmla="*/ 231 w 262"/>
                <a:gd name="T7" fmla="*/ 76 h 272"/>
                <a:gd name="T8" fmla="*/ 221 w 262"/>
                <a:gd name="T9" fmla="*/ 92 h 272"/>
                <a:gd name="T10" fmla="*/ 196 w 262"/>
                <a:gd name="T11" fmla="*/ 109 h 272"/>
                <a:gd name="T12" fmla="*/ 167 w 262"/>
                <a:gd name="T13" fmla="*/ 118 h 272"/>
                <a:gd name="T14" fmla="*/ 140 w 262"/>
                <a:gd name="T15" fmla="*/ 154 h 272"/>
                <a:gd name="T16" fmla="*/ 137 w 262"/>
                <a:gd name="T17" fmla="*/ 164 h 272"/>
                <a:gd name="T18" fmla="*/ 122 w 262"/>
                <a:gd name="T19" fmla="*/ 169 h 272"/>
                <a:gd name="T20" fmla="*/ 109 w 262"/>
                <a:gd name="T21" fmla="*/ 166 h 272"/>
                <a:gd name="T22" fmla="*/ 90 w 262"/>
                <a:gd name="T23" fmla="*/ 184 h 272"/>
                <a:gd name="T24" fmla="*/ 76 w 262"/>
                <a:gd name="T25" fmla="*/ 209 h 272"/>
                <a:gd name="T26" fmla="*/ 47 w 262"/>
                <a:gd name="T27" fmla="*/ 255 h 272"/>
                <a:gd name="T28" fmla="*/ 38 w 262"/>
                <a:gd name="T29" fmla="*/ 271 h 272"/>
                <a:gd name="T30" fmla="*/ 0 w 262"/>
                <a:gd name="T31" fmla="*/ 272 h 272"/>
                <a:gd name="T32" fmla="*/ 8 w 262"/>
                <a:gd name="T33" fmla="*/ 258 h 272"/>
                <a:gd name="T34" fmla="*/ 13 w 262"/>
                <a:gd name="T35" fmla="*/ 242 h 272"/>
                <a:gd name="T36" fmla="*/ 28 w 262"/>
                <a:gd name="T37" fmla="*/ 217 h 272"/>
                <a:gd name="T38" fmla="*/ 38 w 262"/>
                <a:gd name="T39" fmla="*/ 203 h 272"/>
                <a:gd name="T40" fmla="*/ 45 w 262"/>
                <a:gd name="T41" fmla="*/ 181 h 272"/>
                <a:gd name="T42" fmla="*/ 67 w 262"/>
                <a:gd name="T43" fmla="*/ 155 h 272"/>
                <a:gd name="T44" fmla="*/ 76 w 262"/>
                <a:gd name="T45" fmla="*/ 147 h 272"/>
                <a:gd name="T46" fmla="*/ 104 w 262"/>
                <a:gd name="T47" fmla="*/ 132 h 272"/>
                <a:gd name="T48" fmla="*/ 126 w 262"/>
                <a:gd name="T49" fmla="*/ 110 h 272"/>
                <a:gd name="T50" fmla="*/ 129 w 262"/>
                <a:gd name="T51" fmla="*/ 70 h 272"/>
                <a:gd name="T52" fmla="*/ 142 w 262"/>
                <a:gd name="T53" fmla="*/ 48 h 272"/>
                <a:gd name="T54" fmla="*/ 170 w 262"/>
                <a:gd name="T55" fmla="*/ 31 h 272"/>
                <a:gd name="T56" fmla="*/ 187 w 262"/>
                <a:gd name="T57" fmla="*/ 0 h 272"/>
                <a:gd name="T58" fmla="*/ 207 w 262"/>
                <a:gd name="T59" fmla="*/ 8 h 272"/>
                <a:gd name="T60" fmla="*/ 239 w 262"/>
                <a:gd name="T61" fmla="*/ 11 h 272"/>
                <a:gd name="T62" fmla="*/ 246 w 262"/>
                <a:gd name="T63" fmla="*/ 1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272">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5" name="Freeform 147"/>
            <p:cNvSpPr/>
            <p:nvPr/>
          </p:nvSpPr>
          <p:spPr bwMode="auto">
            <a:xfrm>
              <a:off x="8363047" y="2952635"/>
              <a:ext cx="87293" cy="87292"/>
            </a:xfrm>
            <a:custGeom>
              <a:avLst/>
              <a:gdLst>
                <a:gd name="T0" fmla="*/ 31 w 55"/>
                <a:gd name="T1" fmla="*/ 55 h 55"/>
                <a:gd name="T2" fmla="*/ 27 w 55"/>
                <a:gd name="T3" fmla="*/ 47 h 55"/>
                <a:gd name="T4" fmla="*/ 28 w 55"/>
                <a:gd name="T5" fmla="*/ 39 h 55"/>
                <a:gd name="T6" fmla="*/ 26 w 55"/>
                <a:gd name="T7" fmla="*/ 31 h 55"/>
                <a:gd name="T8" fmla="*/ 16 w 55"/>
                <a:gd name="T9" fmla="*/ 20 h 55"/>
                <a:gd name="T10" fmla="*/ 10 w 55"/>
                <a:gd name="T11" fmla="*/ 11 h 55"/>
                <a:gd name="T12" fmla="*/ 5 w 55"/>
                <a:gd name="T13" fmla="*/ 6 h 55"/>
                <a:gd name="T14" fmla="*/ 0 w 55"/>
                <a:gd name="T15" fmla="*/ 4 h 55"/>
                <a:gd name="T16" fmla="*/ 3 w 55"/>
                <a:gd name="T17" fmla="*/ 2 h 55"/>
                <a:gd name="T18" fmla="*/ 13 w 55"/>
                <a:gd name="T19" fmla="*/ 0 h 55"/>
                <a:gd name="T20" fmla="*/ 25 w 55"/>
                <a:gd name="T21" fmla="*/ 6 h 55"/>
                <a:gd name="T22" fmla="*/ 30 w 55"/>
                <a:gd name="T23" fmla="*/ 6 h 55"/>
                <a:gd name="T24" fmla="*/ 38 w 55"/>
                <a:gd name="T25" fmla="*/ 11 h 55"/>
                <a:gd name="T26" fmla="*/ 38 w 55"/>
                <a:gd name="T27" fmla="*/ 17 h 55"/>
                <a:gd name="T28" fmla="*/ 44 w 55"/>
                <a:gd name="T29" fmla="*/ 20 h 55"/>
                <a:gd name="T30" fmla="*/ 47 w 55"/>
                <a:gd name="T31" fmla="*/ 29 h 55"/>
                <a:gd name="T32" fmla="*/ 53 w 55"/>
                <a:gd name="T33" fmla="*/ 33 h 55"/>
                <a:gd name="T34" fmla="*/ 52 w 55"/>
                <a:gd name="T35" fmla="*/ 36 h 55"/>
                <a:gd name="T36" fmla="*/ 55 w 55"/>
                <a:gd name="T37" fmla="*/ 38 h 55"/>
                <a:gd name="T38" fmla="*/ 51 w 55"/>
                <a:gd name="T39" fmla="*/ 40 h 55"/>
                <a:gd name="T40" fmla="*/ 42 w 55"/>
                <a:gd name="T41" fmla="*/ 39 h 55"/>
                <a:gd name="T42" fmla="*/ 41 w 55"/>
                <a:gd name="T43" fmla="*/ 36 h 55"/>
                <a:gd name="T44" fmla="*/ 38 w 55"/>
                <a:gd name="T45" fmla="*/ 37 h 55"/>
                <a:gd name="T46" fmla="*/ 39 w 55"/>
                <a:gd name="T47" fmla="*/ 41 h 55"/>
                <a:gd name="T48" fmla="*/ 36 w 55"/>
                <a:gd name="T49" fmla="*/ 47 h 55"/>
                <a:gd name="T50" fmla="*/ 34 w 55"/>
                <a:gd name="T51" fmla="*/ 53 h 55"/>
                <a:gd name="T52" fmla="*/ 31 w 55"/>
                <a:gd name="T53" fmla="*/ 55 h 55"/>
                <a:gd name="T54" fmla="*/ 31 w 55"/>
                <a:gd name="T5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55">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6" name="Freeform 148"/>
            <p:cNvSpPr/>
            <p:nvPr/>
          </p:nvSpPr>
          <p:spPr bwMode="auto">
            <a:xfrm>
              <a:off x="8867762" y="4774670"/>
              <a:ext cx="203156" cy="409482"/>
            </a:xfrm>
            <a:custGeom>
              <a:avLst/>
              <a:gdLst>
                <a:gd name="T0" fmla="*/ 123 w 128"/>
                <a:gd name="T1" fmla="*/ 29 h 258"/>
                <a:gd name="T2" fmla="*/ 124 w 128"/>
                <a:gd name="T3" fmla="*/ 51 h 258"/>
                <a:gd name="T4" fmla="*/ 128 w 128"/>
                <a:gd name="T5" fmla="*/ 60 h 258"/>
                <a:gd name="T6" fmla="*/ 126 w 128"/>
                <a:gd name="T7" fmla="*/ 70 h 258"/>
                <a:gd name="T8" fmla="*/ 123 w 128"/>
                <a:gd name="T9" fmla="*/ 75 h 258"/>
                <a:gd name="T10" fmla="*/ 117 w 128"/>
                <a:gd name="T11" fmla="*/ 64 h 258"/>
                <a:gd name="T12" fmla="*/ 114 w 128"/>
                <a:gd name="T13" fmla="*/ 70 h 258"/>
                <a:gd name="T14" fmla="*/ 117 w 128"/>
                <a:gd name="T15" fmla="*/ 84 h 258"/>
                <a:gd name="T16" fmla="*/ 114 w 128"/>
                <a:gd name="T17" fmla="*/ 92 h 258"/>
                <a:gd name="T18" fmla="*/ 109 w 128"/>
                <a:gd name="T19" fmla="*/ 96 h 258"/>
                <a:gd name="T20" fmla="*/ 107 w 128"/>
                <a:gd name="T21" fmla="*/ 112 h 258"/>
                <a:gd name="T22" fmla="*/ 100 w 128"/>
                <a:gd name="T23" fmla="*/ 134 h 258"/>
                <a:gd name="T24" fmla="*/ 89 w 128"/>
                <a:gd name="T25" fmla="*/ 161 h 258"/>
                <a:gd name="T26" fmla="*/ 77 w 128"/>
                <a:gd name="T27" fmla="*/ 197 h 258"/>
                <a:gd name="T28" fmla="*/ 68 w 128"/>
                <a:gd name="T29" fmla="*/ 223 h 258"/>
                <a:gd name="T30" fmla="*/ 59 w 128"/>
                <a:gd name="T31" fmla="*/ 246 h 258"/>
                <a:gd name="T32" fmla="*/ 45 w 128"/>
                <a:gd name="T33" fmla="*/ 250 h 258"/>
                <a:gd name="T34" fmla="*/ 30 w 128"/>
                <a:gd name="T35" fmla="*/ 258 h 258"/>
                <a:gd name="T36" fmla="*/ 21 w 128"/>
                <a:gd name="T37" fmla="*/ 253 h 258"/>
                <a:gd name="T38" fmla="*/ 9 w 128"/>
                <a:gd name="T39" fmla="*/ 246 h 258"/>
                <a:gd name="T40" fmla="*/ 5 w 128"/>
                <a:gd name="T41" fmla="*/ 237 h 258"/>
                <a:gd name="T42" fmla="*/ 5 w 128"/>
                <a:gd name="T43" fmla="*/ 220 h 258"/>
                <a:gd name="T44" fmla="*/ 0 w 128"/>
                <a:gd name="T45" fmla="*/ 204 h 258"/>
                <a:gd name="T46" fmla="*/ 0 w 128"/>
                <a:gd name="T47" fmla="*/ 191 h 258"/>
                <a:gd name="T48" fmla="*/ 4 w 128"/>
                <a:gd name="T49" fmla="*/ 177 h 258"/>
                <a:gd name="T50" fmla="*/ 12 w 128"/>
                <a:gd name="T51" fmla="*/ 174 h 258"/>
                <a:gd name="T52" fmla="*/ 12 w 128"/>
                <a:gd name="T53" fmla="*/ 167 h 258"/>
                <a:gd name="T54" fmla="*/ 21 w 128"/>
                <a:gd name="T55" fmla="*/ 153 h 258"/>
                <a:gd name="T56" fmla="*/ 23 w 128"/>
                <a:gd name="T57" fmla="*/ 140 h 258"/>
                <a:gd name="T58" fmla="*/ 20 w 128"/>
                <a:gd name="T59" fmla="*/ 131 h 258"/>
                <a:gd name="T60" fmla="*/ 18 w 128"/>
                <a:gd name="T61" fmla="*/ 120 h 258"/>
                <a:gd name="T62" fmla="*/ 18 w 128"/>
                <a:gd name="T63" fmla="*/ 102 h 258"/>
                <a:gd name="T64" fmla="*/ 24 w 128"/>
                <a:gd name="T65" fmla="*/ 91 h 258"/>
                <a:gd name="T66" fmla="*/ 27 w 128"/>
                <a:gd name="T67" fmla="*/ 80 h 258"/>
                <a:gd name="T68" fmla="*/ 35 w 128"/>
                <a:gd name="T69" fmla="*/ 79 h 258"/>
                <a:gd name="T70" fmla="*/ 45 w 128"/>
                <a:gd name="T71" fmla="*/ 75 h 258"/>
                <a:gd name="T72" fmla="*/ 51 w 128"/>
                <a:gd name="T73" fmla="*/ 71 h 258"/>
                <a:gd name="T74" fmla="*/ 58 w 128"/>
                <a:gd name="T75" fmla="*/ 71 h 258"/>
                <a:gd name="T76" fmla="*/ 69 w 128"/>
                <a:gd name="T77" fmla="*/ 60 h 258"/>
                <a:gd name="T78" fmla="*/ 83 w 128"/>
                <a:gd name="T79" fmla="*/ 49 h 258"/>
                <a:gd name="T80" fmla="*/ 88 w 128"/>
                <a:gd name="T81" fmla="*/ 39 h 258"/>
                <a:gd name="T82" fmla="*/ 86 w 128"/>
                <a:gd name="T83" fmla="*/ 31 h 258"/>
                <a:gd name="T84" fmla="*/ 94 w 128"/>
                <a:gd name="T85" fmla="*/ 33 h 258"/>
                <a:gd name="T86" fmla="*/ 103 w 128"/>
                <a:gd name="T87" fmla="*/ 20 h 258"/>
                <a:gd name="T88" fmla="*/ 104 w 128"/>
                <a:gd name="T89" fmla="*/ 9 h 258"/>
                <a:gd name="T90" fmla="*/ 110 w 128"/>
                <a:gd name="T91" fmla="*/ 0 h 258"/>
                <a:gd name="T92" fmla="*/ 115 w 128"/>
                <a:gd name="T93" fmla="*/ 9 h 258"/>
                <a:gd name="T94" fmla="*/ 120 w 128"/>
                <a:gd name="T95" fmla="*/ 16 h 258"/>
                <a:gd name="T96" fmla="*/ 123 w 128"/>
                <a:gd name="T97" fmla="*/ 29 h 258"/>
                <a:gd name="T98" fmla="*/ 123 w 128"/>
                <a:gd name="T99" fmla="*/ 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258">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7" name="Freeform 149"/>
            <p:cNvSpPr/>
            <p:nvPr/>
          </p:nvSpPr>
          <p:spPr bwMode="auto">
            <a:xfrm>
              <a:off x="4768141" y="3424015"/>
              <a:ext cx="704696" cy="549151"/>
            </a:xfrm>
            <a:custGeom>
              <a:avLst/>
              <a:gdLst>
                <a:gd name="T0" fmla="*/ 279 w 444"/>
                <a:gd name="T1" fmla="*/ 147 h 346"/>
                <a:gd name="T2" fmla="*/ 265 w 444"/>
                <a:gd name="T3" fmla="*/ 195 h 346"/>
                <a:gd name="T4" fmla="*/ 271 w 444"/>
                <a:gd name="T5" fmla="*/ 229 h 346"/>
                <a:gd name="T6" fmla="*/ 288 w 444"/>
                <a:gd name="T7" fmla="*/ 264 h 346"/>
                <a:gd name="T8" fmla="*/ 325 w 444"/>
                <a:gd name="T9" fmla="*/ 271 h 346"/>
                <a:gd name="T10" fmla="*/ 362 w 444"/>
                <a:gd name="T11" fmla="*/ 263 h 346"/>
                <a:gd name="T12" fmla="*/ 382 w 444"/>
                <a:gd name="T13" fmla="*/ 228 h 346"/>
                <a:gd name="T14" fmla="*/ 416 w 444"/>
                <a:gd name="T15" fmla="*/ 213 h 346"/>
                <a:gd name="T16" fmla="*/ 444 w 444"/>
                <a:gd name="T17" fmla="*/ 217 h 346"/>
                <a:gd name="T18" fmla="*/ 426 w 444"/>
                <a:gd name="T19" fmla="*/ 248 h 346"/>
                <a:gd name="T20" fmla="*/ 419 w 444"/>
                <a:gd name="T21" fmla="*/ 274 h 346"/>
                <a:gd name="T22" fmla="*/ 409 w 444"/>
                <a:gd name="T23" fmla="*/ 270 h 346"/>
                <a:gd name="T24" fmla="*/ 397 w 444"/>
                <a:gd name="T25" fmla="*/ 280 h 346"/>
                <a:gd name="T26" fmla="*/ 366 w 444"/>
                <a:gd name="T27" fmla="*/ 283 h 346"/>
                <a:gd name="T28" fmla="*/ 362 w 444"/>
                <a:gd name="T29" fmla="*/ 300 h 346"/>
                <a:gd name="T30" fmla="*/ 372 w 444"/>
                <a:gd name="T31" fmla="*/ 310 h 346"/>
                <a:gd name="T32" fmla="*/ 339 w 444"/>
                <a:gd name="T33" fmla="*/ 332 h 346"/>
                <a:gd name="T34" fmla="*/ 338 w 444"/>
                <a:gd name="T35" fmla="*/ 346 h 346"/>
                <a:gd name="T36" fmla="*/ 301 w 444"/>
                <a:gd name="T37" fmla="*/ 314 h 346"/>
                <a:gd name="T38" fmla="*/ 268 w 444"/>
                <a:gd name="T39" fmla="*/ 324 h 346"/>
                <a:gd name="T40" fmla="*/ 231 w 444"/>
                <a:gd name="T41" fmla="*/ 307 h 346"/>
                <a:gd name="T42" fmla="*/ 189 w 444"/>
                <a:gd name="T43" fmla="*/ 286 h 346"/>
                <a:gd name="T44" fmla="*/ 160 w 444"/>
                <a:gd name="T45" fmla="*/ 274 h 346"/>
                <a:gd name="T46" fmla="*/ 132 w 444"/>
                <a:gd name="T47" fmla="*/ 243 h 346"/>
                <a:gd name="T48" fmla="*/ 134 w 444"/>
                <a:gd name="T49" fmla="*/ 226 h 346"/>
                <a:gd name="T50" fmla="*/ 136 w 444"/>
                <a:gd name="T51" fmla="*/ 206 h 346"/>
                <a:gd name="T52" fmla="*/ 121 w 444"/>
                <a:gd name="T53" fmla="*/ 170 h 346"/>
                <a:gd name="T54" fmla="*/ 90 w 444"/>
                <a:gd name="T55" fmla="*/ 135 h 346"/>
                <a:gd name="T56" fmla="*/ 86 w 444"/>
                <a:gd name="T57" fmla="*/ 114 h 346"/>
                <a:gd name="T58" fmla="*/ 69 w 444"/>
                <a:gd name="T59" fmla="*/ 91 h 346"/>
                <a:gd name="T60" fmla="*/ 58 w 444"/>
                <a:gd name="T61" fmla="*/ 66 h 346"/>
                <a:gd name="T62" fmla="*/ 55 w 444"/>
                <a:gd name="T63" fmla="*/ 29 h 346"/>
                <a:gd name="T64" fmla="*/ 34 w 444"/>
                <a:gd name="T65" fmla="*/ 17 h 346"/>
                <a:gd name="T66" fmla="*/ 25 w 444"/>
                <a:gd name="T67" fmla="*/ 49 h 346"/>
                <a:gd name="T68" fmla="*/ 37 w 444"/>
                <a:gd name="T69" fmla="*/ 74 h 346"/>
                <a:gd name="T70" fmla="*/ 43 w 444"/>
                <a:gd name="T71" fmla="*/ 81 h 346"/>
                <a:gd name="T72" fmla="*/ 48 w 444"/>
                <a:gd name="T73" fmla="*/ 106 h 346"/>
                <a:gd name="T74" fmla="*/ 60 w 444"/>
                <a:gd name="T75" fmla="*/ 141 h 346"/>
                <a:gd name="T76" fmla="*/ 69 w 444"/>
                <a:gd name="T77" fmla="*/ 160 h 346"/>
                <a:gd name="T78" fmla="*/ 78 w 444"/>
                <a:gd name="T79" fmla="*/ 181 h 346"/>
                <a:gd name="T80" fmla="*/ 65 w 444"/>
                <a:gd name="T81" fmla="*/ 177 h 346"/>
                <a:gd name="T82" fmla="*/ 38 w 444"/>
                <a:gd name="T83" fmla="*/ 151 h 346"/>
                <a:gd name="T84" fmla="*/ 35 w 444"/>
                <a:gd name="T85" fmla="*/ 121 h 346"/>
                <a:gd name="T86" fmla="*/ 20 w 444"/>
                <a:gd name="T87" fmla="*/ 110 h 346"/>
                <a:gd name="T88" fmla="*/ 7 w 444"/>
                <a:gd name="T89" fmla="*/ 94 h 346"/>
                <a:gd name="T90" fmla="*/ 24 w 444"/>
                <a:gd name="T91" fmla="*/ 79 h 346"/>
                <a:gd name="T92" fmla="*/ 6 w 444"/>
                <a:gd name="T93" fmla="*/ 48 h 346"/>
                <a:gd name="T94" fmla="*/ 0 w 444"/>
                <a:gd name="T95" fmla="*/ 3 h 346"/>
                <a:gd name="T96" fmla="*/ 37 w 444"/>
                <a:gd name="T97" fmla="*/ 3 h 346"/>
                <a:gd name="T98" fmla="*/ 123 w 444"/>
                <a:gd name="T99" fmla="*/ 26 h 346"/>
                <a:gd name="T100" fmla="*/ 166 w 444"/>
                <a:gd name="T101" fmla="*/ 18 h 346"/>
                <a:gd name="T102" fmla="*/ 183 w 444"/>
                <a:gd name="T103" fmla="*/ 39 h 346"/>
                <a:gd name="T104" fmla="*/ 193 w 444"/>
                <a:gd name="T105" fmla="*/ 66 h 346"/>
                <a:gd name="T106" fmla="*/ 232 w 444"/>
                <a:gd name="T107" fmla="*/ 55 h 346"/>
                <a:gd name="T108" fmla="*/ 249 w 444"/>
                <a:gd name="T109" fmla="*/ 88 h 346"/>
                <a:gd name="T110" fmla="*/ 260 w 444"/>
                <a:gd name="T111" fmla="*/ 120 h 346"/>
                <a:gd name="T112" fmla="*/ 282 w 444"/>
                <a:gd name="T113" fmla="*/ 1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4" h="346">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8" name="Freeform 150"/>
            <p:cNvSpPr/>
            <p:nvPr/>
          </p:nvSpPr>
          <p:spPr bwMode="auto">
            <a:xfrm>
              <a:off x="8239248" y="3133569"/>
              <a:ext cx="60312" cy="46027"/>
            </a:xfrm>
            <a:custGeom>
              <a:avLst/>
              <a:gdLst>
                <a:gd name="T0" fmla="*/ 38 w 38"/>
                <a:gd name="T1" fmla="*/ 19 h 29"/>
                <a:gd name="T2" fmla="*/ 35 w 38"/>
                <a:gd name="T3" fmla="*/ 20 h 29"/>
                <a:gd name="T4" fmla="*/ 33 w 38"/>
                <a:gd name="T5" fmla="*/ 23 h 29"/>
                <a:gd name="T6" fmla="*/ 25 w 38"/>
                <a:gd name="T7" fmla="*/ 23 h 29"/>
                <a:gd name="T8" fmla="*/ 19 w 38"/>
                <a:gd name="T9" fmla="*/ 27 h 29"/>
                <a:gd name="T10" fmla="*/ 9 w 38"/>
                <a:gd name="T11" fmla="*/ 29 h 29"/>
                <a:gd name="T12" fmla="*/ 3 w 38"/>
                <a:gd name="T13" fmla="*/ 24 h 29"/>
                <a:gd name="T14" fmla="*/ 0 w 38"/>
                <a:gd name="T15" fmla="*/ 16 h 29"/>
                <a:gd name="T16" fmla="*/ 1 w 38"/>
                <a:gd name="T17" fmla="*/ 9 h 29"/>
                <a:gd name="T18" fmla="*/ 3 w 38"/>
                <a:gd name="T19" fmla="*/ 10 h 29"/>
                <a:gd name="T20" fmla="*/ 3 w 38"/>
                <a:gd name="T21" fmla="*/ 6 h 29"/>
                <a:gd name="T22" fmla="*/ 12 w 38"/>
                <a:gd name="T23" fmla="*/ 3 h 29"/>
                <a:gd name="T24" fmla="*/ 15 w 38"/>
                <a:gd name="T25" fmla="*/ 2 h 29"/>
                <a:gd name="T26" fmla="*/ 20 w 38"/>
                <a:gd name="T27" fmla="*/ 1 h 29"/>
                <a:gd name="T28" fmla="*/ 28 w 38"/>
                <a:gd name="T29" fmla="*/ 0 h 29"/>
                <a:gd name="T30" fmla="*/ 36 w 38"/>
                <a:gd name="T31" fmla="*/ 7 h 29"/>
                <a:gd name="T32" fmla="*/ 38 w 38"/>
                <a:gd name="T33" fmla="*/ 19 h 29"/>
                <a:gd name="T34" fmla="*/ 38 w 38"/>
                <a:gd name="T3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9">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59" name="Freeform 151"/>
            <p:cNvSpPr/>
            <p:nvPr/>
          </p:nvSpPr>
          <p:spPr bwMode="auto">
            <a:xfrm>
              <a:off x="7418690" y="3657325"/>
              <a:ext cx="433293" cy="449160"/>
            </a:xfrm>
            <a:custGeom>
              <a:avLst/>
              <a:gdLst>
                <a:gd name="T0" fmla="*/ 273 w 273"/>
                <a:gd name="T1" fmla="*/ 154 h 283"/>
                <a:gd name="T2" fmla="*/ 263 w 273"/>
                <a:gd name="T3" fmla="*/ 179 h 283"/>
                <a:gd name="T4" fmla="*/ 225 w 273"/>
                <a:gd name="T5" fmla="*/ 184 h 283"/>
                <a:gd name="T6" fmla="*/ 209 w 273"/>
                <a:gd name="T7" fmla="*/ 191 h 283"/>
                <a:gd name="T8" fmla="*/ 194 w 273"/>
                <a:gd name="T9" fmla="*/ 187 h 283"/>
                <a:gd name="T10" fmla="*/ 169 w 273"/>
                <a:gd name="T11" fmla="*/ 199 h 283"/>
                <a:gd name="T12" fmla="*/ 153 w 273"/>
                <a:gd name="T13" fmla="*/ 213 h 283"/>
                <a:gd name="T14" fmla="*/ 144 w 273"/>
                <a:gd name="T15" fmla="*/ 221 h 283"/>
                <a:gd name="T16" fmla="*/ 131 w 273"/>
                <a:gd name="T17" fmla="*/ 224 h 283"/>
                <a:gd name="T18" fmla="*/ 115 w 273"/>
                <a:gd name="T19" fmla="*/ 252 h 283"/>
                <a:gd name="T20" fmla="*/ 111 w 273"/>
                <a:gd name="T21" fmla="*/ 267 h 283"/>
                <a:gd name="T22" fmla="*/ 105 w 273"/>
                <a:gd name="T23" fmla="*/ 281 h 283"/>
                <a:gd name="T24" fmla="*/ 98 w 273"/>
                <a:gd name="T25" fmla="*/ 275 h 283"/>
                <a:gd name="T26" fmla="*/ 91 w 273"/>
                <a:gd name="T27" fmla="*/ 277 h 283"/>
                <a:gd name="T28" fmla="*/ 75 w 273"/>
                <a:gd name="T29" fmla="*/ 282 h 283"/>
                <a:gd name="T30" fmla="*/ 68 w 273"/>
                <a:gd name="T31" fmla="*/ 281 h 283"/>
                <a:gd name="T32" fmla="*/ 64 w 273"/>
                <a:gd name="T33" fmla="*/ 270 h 283"/>
                <a:gd name="T34" fmla="*/ 58 w 273"/>
                <a:gd name="T35" fmla="*/ 270 h 283"/>
                <a:gd name="T36" fmla="*/ 62 w 273"/>
                <a:gd name="T37" fmla="*/ 258 h 283"/>
                <a:gd name="T38" fmla="*/ 54 w 273"/>
                <a:gd name="T39" fmla="*/ 245 h 283"/>
                <a:gd name="T40" fmla="*/ 47 w 273"/>
                <a:gd name="T41" fmla="*/ 240 h 283"/>
                <a:gd name="T42" fmla="*/ 37 w 273"/>
                <a:gd name="T43" fmla="*/ 246 h 283"/>
                <a:gd name="T44" fmla="*/ 26 w 273"/>
                <a:gd name="T45" fmla="*/ 248 h 283"/>
                <a:gd name="T46" fmla="*/ 18 w 273"/>
                <a:gd name="T47" fmla="*/ 243 h 283"/>
                <a:gd name="T48" fmla="*/ 11 w 273"/>
                <a:gd name="T49" fmla="*/ 245 h 283"/>
                <a:gd name="T50" fmla="*/ 11 w 273"/>
                <a:gd name="T51" fmla="*/ 233 h 283"/>
                <a:gd name="T52" fmla="*/ 4 w 273"/>
                <a:gd name="T53" fmla="*/ 220 h 283"/>
                <a:gd name="T54" fmla="*/ 0 w 273"/>
                <a:gd name="T55" fmla="*/ 197 h 283"/>
                <a:gd name="T56" fmla="*/ 9 w 273"/>
                <a:gd name="T57" fmla="*/ 182 h 283"/>
                <a:gd name="T58" fmla="*/ 25 w 273"/>
                <a:gd name="T59" fmla="*/ 187 h 283"/>
                <a:gd name="T60" fmla="*/ 41 w 273"/>
                <a:gd name="T61" fmla="*/ 184 h 283"/>
                <a:gd name="T62" fmla="*/ 110 w 273"/>
                <a:gd name="T63" fmla="*/ 180 h 283"/>
                <a:gd name="T64" fmla="*/ 111 w 273"/>
                <a:gd name="T65" fmla="*/ 164 h 283"/>
                <a:gd name="T66" fmla="*/ 97 w 273"/>
                <a:gd name="T67" fmla="*/ 0 h 283"/>
                <a:gd name="T68" fmla="*/ 177 w 273"/>
                <a:gd name="T69" fmla="*/ 41 h 283"/>
                <a:gd name="T70" fmla="*/ 236 w 273"/>
                <a:gd name="T71" fmla="*/ 92 h 283"/>
                <a:gd name="T72" fmla="*/ 255 w 273"/>
                <a:gd name="T73" fmla="*/ 101 h 283"/>
                <a:gd name="T74" fmla="*/ 273 w 273"/>
                <a:gd name="T75" fmla="*/ 11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 h="283">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0" name="Freeform 152"/>
            <p:cNvSpPr/>
            <p:nvPr/>
          </p:nvSpPr>
          <p:spPr bwMode="auto">
            <a:xfrm>
              <a:off x="10148595" y="3555747"/>
              <a:ext cx="233311" cy="555498"/>
            </a:xfrm>
            <a:custGeom>
              <a:avLst/>
              <a:gdLst>
                <a:gd name="T0" fmla="*/ 134 w 147"/>
                <a:gd name="T1" fmla="*/ 144 h 350"/>
                <a:gd name="T2" fmla="*/ 123 w 147"/>
                <a:gd name="T3" fmla="*/ 155 h 350"/>
                <a:gd name="T4" fmla="*/ 103 w 147"/>
                <a:gd name="T5" fmla="*/ 164 h 350"/>
                <a:gd name="T6" fmla="*/ 92 w 147"/>
                <a:gd name="T7" fmla="*/ 188 h 350"/>
                <a:gd name="T8" fmla="*/ 115 w 147"/>
                <a:gd name="T9" fmla="*/ 219 h 350"/>
                <a:gd name="T10" fmla="*/ 120 w 147"/>
                <a:gd name="T11" fmla="*/ 248 h 350"/>
                <a:gd name="T12" fmla="*/ 120 w 147"/>
                <a:gd name="T13" fmla="*/ 261 h 350"/>
                <a:gd name="T14" fmla="*/ 135 w 147"/>
                <a:gd name="T15" fmla="*/ 286 h 350"/>
                <a:gd name="T16" fmla="*/ 144 w 147"/>
                <a:gd name="T17" fmla="*/ 313 h 350"/>
                <a:gd name="T18" fmla="*/ 129 w 147"/>
                <a:gd name="T19" fmla="*/ 350 h 350"/>
                <a:gd name="T20" fmla="*/ 131 w 147"/>
                <a:gd name="T21" fmla="*/ 322 h 350"/>
                <a:gd name="T22" fmla="*/ 123 w 147"/>
                <a:gd name="T23" fmla="*/ 289 h 350"/>
                <a:gd name="T24" fmla="*/ 108 w 147"/>
                <a:gd name="T25" fmla="*/ 257 h 350"/>
                <a:gd name="T26" fmla="*/ 93 w 147"/>
                <a:gd name="T27" fmla="*/ 217 h 350"/>
                <a:gd name="T28" fmla="*/ 66 w 147"/>
                <a:gd name="T29" fmla="*/ 240 h 350"/>
                <a:gd name="T30" fmla="*/ 46 w 147"/>
                <a:gd name="T31" fmla="*/ 234 h 350"/>
                <a:gd name="T32" fmla="*/ 43 w 147"/>
                <a:gd name="T33" fmla="*/ 193 h 350"/>
                <a:gd name="T34" fmla="*/ 28 w 147"/>
                <a:gd name="T35" fmla="*/ 164 h 350"/>
                <a:gd name="T36" fmla="*/ 4 w 147"/>
                <a:gd name="T37" fmla="*/ 145 h 350"/>
                <a:gd name="T38" fmla="*/ 7 w 147"/>
                <a:gd name="T39" fmla="*/ 134 h 350"/>
                <a:gd name="T40" fmla="*/ 12 w 147"/>
                <a:gd name="T41" fmla="*/ 115 h 350"/>
                <a:gd name="T42" fmla="*/ 12 w 147"/>
                <a:gd name="T43" fmla="*/ 101 h 350"/>
                <a:gd name="T44" fmla="*/ 23 w 147"/>
                <a:gd name="T45" fmla="*/ 85 h 350"/>
                <a:gd name="T46" fmla="*/ 27 w 147"/>
                <a:gd name="T47" fmla="*/ 60 h 350"/>
                <a:gd name="T48" fmla="*/ 31 w 147"/>
                <a:gd name="T49" fmla="*/ 34 h 350"/>
                <a:gd name="T50" fmla="*/ 61 w 147"/>
                <a:gd name="T51" fmla="*/ 24 h 350"/>
                <a:gd name="T52" fmla="*/ 63 w 147"/>
                <a:gd name="T53" fmla="*/ 8 h 350"/>
                <a:gd name="T54" fmla="*/ 69 w 147"/>
                <a:gd name="T55" fmla="*/ 0 h 350"/>
                <a:gd name="T56" fmla="*/ 85 w 147"/>
                <a:gd name="T57" fmla="*/ 16 h 350"/>
                <a:gd name="T58" fmla="*/ 91 w 147"/>
                <a:gd name="T59" fmla="*/ 46 h 350"/>
                <a:gd name="T60" fmla="*/ 80 w 147"/>
                <a:gd name="T61" fmla="*/ 85 h 350"/>
                <a:gd name="T62" fmla="*/ 104 w 147"/>
                <a:gd name="T63" fmla="*/ 99 h 350"/>
                <a:gd name="T64" fmla="*/ 113 w 147"/>
                <a:gd name="T65" fmla="*/ 118 h 350"/>
                <a:gd name="T66" fmla="*/ 134 w 147"/>
                <a:gd name="T67" fmla="*/ 129 h 350"/>
                <a:gd name="T68" fmla="*/ 147 w 147"/>
                <a:gd name="T69" fmla="*/ 13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35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1" name="Freeform 153"/>
            <p:cNvSpPr/>
            <p:nvPr/>
          </p:nvSpPr>
          <p:spPr bwMode="auto">
            <a:xfrm>
              <a:off x="8186872" y="3098651"/>
              <a:ext cx="44440" cy="49201"/>
            </a:xfrm>
            <a:custGeom>
              <a:avLst/>
              <a:gdLst>
                <a:gd name="T0" fmla="*/ 27 w 28"/>
                <a:gd name="T1" fmla="*/ 14 h 31"/>
                <a:gd name="T2" fmla="*/ 25 w 28"/>
                <a:gd name="T3" fmla="*/ 17 h 31"/>
                <a:gd name="T4" fmla="*/ 21 w 28"/>
                <a:gd name="T5" fmla="*/ 19 h 31"/>
                <a:gd name="T6" fmla="*/ 19 w 28"/>
                <a:gd name="T7" fmla="*/ 16 h 31"/>
                <a:gd name="T8" fmla="*/ 13 w 28"/>
                <a:gd name="T9" fmla="*/ 25 h 31"/>
                <a:gd name="T10" fmla="*/ 15 w 28"/>
                <a:gd name="T11" fmla="*/ 31 h 31"/>
                <a:gd name="T12" fmla="*/ 12 w 28"/>
                <a:gd name="T13" fmla="*/ 30 h 31"/>
                <a:gd name="T14" fmla="*/ 7 w 28"/>
                <a:gd name="T15" fmla="*/ 23 h 31"/>
                <a:gd name="T16" fmla="*/ 0 w 28"/>
                <a:gd name="T17" fmla="*/ 19 h 31"/>
                <a:gd name="T18" fmla="*/ 2 w 28"/>
                <a:gd name="T19" fmla="*/ 17 h 31"/>
                <a:gd name="T20" fmla="*/ 3 w 28"/>
                <a:gd name="T21" fmla="*/ 6 h 31"/>
                <a:gd name="T22" fmla="*/ 7 w 28"/>
                <a:gd name="T23" fmla="*/ 2 h 31"/>
                <a:gd name="T24" fmla="*/ 10 w 28"/>
                <a:gd name="T25" fmla="*/ 0 h 31"/>
                <a:gd name="T26" fmla="*/ 14 w 28"/>
                <a:gd name="T27" fmla="*/ 3 h 31"/>
                <a:gd name="T28" fmla="*/ 17 w 28"/>
                <a:gd name="T29" fmla="*/ 6 h 31"/>
                <a:gd name="T30" fmla="*/ 22 w 28"/>
                <a:gd name="T31" fmla="*/ 8 h 31"/>
                <a:gd name="T32" fmla="*/ 28 w 28"/>
                <a:gd name="T33" fmla="*/ 12 h 31"/>
                <a:gd name="T34" fmla="*/ 27 w 28"/>
                <a:gd name="T35" fmla="*/ 14 h 31"/>
                <a:gd name="T36" fmla="*/ 27 w 28"/>
                <a:gd name="T3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2" name="Freeform 154"/>
            <p:cNvSpPr/>
            <p:nvPr/>
          </p:nvSpPr>
          <p:spPr bwMode="auto">
            <a:xfrm>
              <a:off x="9778788" y="2847883"/>
              <a:ext cx="790403" cy="307905"/>
            </a:xfrm>
            <a:custGeom>
              <a:avLst/>
              <a:gdLst>
                <a:gd name="T0" fmla="*/ 237 w 498"/>
                <a:gd name="T1" fmla="*/ 32 h 194"/>
                <a:gd name="T2" fmla="*/ 270 w 498"/>
                <a:gd name="T3" fmla="*/ 33 h 194"/>
                <a:gd name="T4" fmla="*/ 304 w 498"/>
                <a:gd name="T5" fmla="*/ 51 h 194"/>
                <a:gd name="T6" fmla="*/ 338 w 498"/>
                <a:gd name="T7" fmla="*/ 54 h 194"/>
                <a:gd name="T8" fmla="*/ 366 w 498"/>
                <a:gd name="T9" fmla="*/ 46 h 194"/>
                <a:gd name="T10" fmla="*/ 389 w 498"/>
                <a:gd name="T11" fmla="*/ 35 h 194"/>
                <a:gd name="T12" fmla="*/ 417 w 498"/>
                <a:gd name="T13" fmla="*/ 40 h 194"/>
                <a:gd name="T14" fmla="*/ 420 w 498"/>
                <a:gd name="T15" fmla="*/ 72 h 194"/>
                <a:gd name="T16" fmla="*/ 435 w 498"/>
                <a:gd name="T17" fmla="*/ 77 h 194"/>
                <a:gd name="T18" fmla="*/ 459 w 498"/>
                <a:gd name="T19" fmla="*/ 73 h 194"/>
                <a:gd name="T20" fmla="*/ 496 w 498"/>
                <a:gd name="T21" fmla="*/ 92 h 194"/>
                <a:gd name="T22" fmla="*/ 484 w 498"/>
                <a:gd name="T23" fmla="*/ 97 h 194"/>
                <a:gd name="T24" fmla="*/ 457 w 498"/>
                <a:gd name="T25" fmla="*/ 104 h 194"/>
                <a:gd name="T26" fmla="*/ 434 w 498"/>
                <a:gd name="T27" fmla="*/ 124 h 194"/>
                <a:gd name="T28" fmla="*/ 407 w 498"/>
                <a:gd name="T29" fmla="*/ 130 h 194"/>
                <a:gd name="T30" fmla="*/ 396 w 498"/>
                <a:gd name="T31" fmla="*/ 140 h 194"/>
                <a:gd name="T32" fmla="*/ 410 w 498"/>
                <a:gd name="T33" fmla="*/ 154 h 194"/>
                <a:gd name="T34" fmla="*/ 398 w 498"/>
                <a:gd name="T35" fmla="*/ 171 h 194"/>
                <a:gd name="T36" fmla="*/ 361 w 498"/>
                <a:gd name="T37" fmla="*/ 177 h 194"/>
                <a:gd name="T38" fmla="*/ 326 w 498"/>
                <a:gd name="T39" fmla="*/ 194 h 194"/>
                <a:gd name="T40" fmla="*/ 298 w 498"/>
                <a:gd name="T41" fmla="*/ 189 h 194"/>
                <a:gd name="T42" fmla="*/ 253 w 498"/>
                <a:gd name="T43" fmla="*/ 175 h 194"/>
                <a:gd name="T44" fmla="*/ 201 w 498"/>
                <a:gd name="T45" fmla="*/ 172 h 194"/>
                <a:gd name="T46" fmla="*/ 171 w 498"/>
                <a:gd name="T47" fmla="*/ 162 h 194"/>
                <a:gd name="T48" fmla="*/ 146 w 498"/>
                <a:gd name="T49" fmla="*/ 143 h 194"/>
                <a:gd name="T50" fmla="*/ 101 w 498"/>
                <a:gd name="T51" fmla="*/ 129 h 194"/>
                <a:gd name="T52" fmla="*/ 73 w 498"/>
                <a:gd name="T53" fmla="*/ 117 h 194"/>
                <a:gd name="T54" fmla="*/ 51 w 498"/>
                <a:gd name="T55" fmla="*/ 80 h 194"/>
                <a:gd name="T56" fmla="*/ 10 w 498"/>
                <a:gd name="T57" fmla="*/ 63 h 194"/>
                <a:gd name="T58" fmla="*/ 14 w 498"/>
                <a:gd name="T59" fmla="*/ 47 h 194"/>
                <a:gd name="T60" fmla="*/ 51 w 498"/>
                <a:gd name="T61" fmla="*/ 23 h 194"/>
                <a:gd name="T62" fmla="*/ 82 w 498"/>
                <a:gd name="T63" fmla="*/ 29 h 194"/>
                <a:gd name="T64" fmla="*/ 112 w 498"/>
                <a:gd name="T65" fmla="*/ 38 h 194"/>
                <a:gd name="T66" fmla="*/ 142 w 498"/>
                <a:gd name="T67" fmla="*/ 30 h 194"/>
                <a:gd name="T68" fmla="*/ 134 w 498"/>
                <a:gd name="T69" fmla="*/ 0 h 194"/>
                <a:gd name="T70" fmla="*/ 170 w 498"/>
                <a:gd name="T71" fmla="*/ 10 h 194"/>
                <a:gd name="T72" fmla="*/ 200 w 498"/>
                <a:gd name="T73" fmla="*/ 29 h 194"/>
                <a:gd name="T74" fmla="*/ 225 w 498"/>
                <a:gd name="T75"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194">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3" name="Freeform 155"/>
            <p:cNvSpPr/>
            <p:nvPr/>
          </p:nvSpPr>
          <p:spPr bwMode="auto">
            <a:xfrm>
              <a:off x="8536046" y="4722296"/>
              <a:ext cx="279339" cy="496774"/>
            </a:xfrm>
            <a:custGeom>
              <a:avLst/>
              <a:gdLst>
                <a:gd name="T0" fmla="*/ 20 w 176"/>
                <a:gd name="T1" fmla="*/ 313 h 313"/>
                <a:gd name="T2" fmla="*/ 18 w 176"/>
                <a:gd name="T3" fmla="*/ 296 h 313"/>
                <a:gd name="T4" fmla="*/ 21 w 176"/>
                <a:gd name="T5" fmla="*/ 267 h 313"/>
                <a:gd name="T6" fmla="*/ 11 w 176"/>
                <a:gd name="T7" fmla="*/ 227 h 313"/>
                <a:gd name="T8" fmla="*/ 34 w 176"/>
                <a:gd name="T9" fmla="*/ 192 h 313"/>
                <a:gd name="T10" fmla="*/ 39 w 176"/>
                <a:gd name="T11" fmla="*/ 179 h 313"/>
                <a:gd name="T12" fmla="*/ 38 w 176"/>
                <a:gd name="T13" fmla="*/ 159 h 313"/>
                <a:gd name="T14" fmla="*/ 43 w 176"/>
                <a:gd name="T15" fmla="*/ 122 h 313"/>
                <a:gd name="T16" fmla="*/ 27 w 176"/>
                <a:gd name="T17" fmla="*/ 114 h 313"/>
                <a:gd name="T18" fmla="*/ 16 w 176"/>
                <a:gd name="T19" fmla="*/ 106 h 313"/>
                <a:gd name="T20" fmla="*/ 1 w 176"/>
                <a:gd name="T21" fmla="*/ 99 h 313"/>
                <a:gd name="T22" fmla="*/ 51 w 176"/>
                <a:gd name="T23" fmla="*/ 70 h 313"/>
                <a:gd name="T24" fmla="*/ 65 w 176"/>
                <a:gd name="T25" fmla="*/ 77 h 313"/>
                <a:gd name="T26" fmla="*/ 72 w 176"/>
                <a:gd name="T27" fmla="*/ 90 h 313"/>
                <a:gd name="T28" fmla="*/ 69 w 176"/>
                <a:gd name="T29" fmla="*/ 112 h 313"/>
                <a:gd name="T30" fmla="*/ 85 w 176"/>
                <a:gd name="T31" fmla="*/ 110 h 313"/>
                <a:gd name="T32" fmla="*/ 92 w 176"/>
                <a:gd name="T33" fmla="*/ 82 h 313"/>
                <a:gd name="T34" fmla="*/ 80 w 176"/>
                <a:gd name="T35" fmla="*/ 62 h 313"/>
                <a:gd name="T36" fmla="*/ 77 w 176"/>
                <a:gd name="T37" fmla="*/ 40 h 313"/>
                <a:gd name="T38" fmla="*/ 88 w 176"/>
                <a:gd name="T39" fmla="*/ 22 h 313"/>
                <a:gd name="T40" fmla="*/ 112 w 176"/>
                <a:gd name="T41" fmla="*/ 24 h 313"/>
                <a:gd name="T42" fmla="*/ 130 w 176"/>
                <a:gd name="T43" fmla="*/ 19 h 313"/>
                <a:gd name="T44" fmla="*/ 158 w 176"/>
                <a:gd name="T45" fmla="*/ 11 h 313"/>
                <a:gd name="T46" fmla="*/ 175 w 176"/>
                <a:gd name="T47" fmla="*/ 9 h 313"/>
                <a:gd name="T48" fmla="*/ 175 w 176"/>
                <a:gd name="T49" fmla="*/ 44 h 313"/>
                <a:gd name="T50" fmla="*/ 176 w 176"/>
                <a:gd name="T51" fmla="*/ 83 h 313"/>
                <a:gd name="T52" fmla="*/ 164 w 176"/>
                <a:gd name="T53" fmla="*/ 110 h 313"/>
                <a:gd name="T54" fmla="*/ 137 w 176"/>
                <a:gd name="T55" fmla="*/ 129 h 313"/>
                <a:gd name="T56" fmla="*/ 98 w 176"/>
                <a:gd name="T57" fmla="*/ 159 h 313"/>
                <a:gd name="T58" fmla="*/ 79 w 176"/>
                <a:gd name="T59" fmla="*/ 176 h 313"/>
                <a:gd name="T60" fmla="*/ 70 w 176"/>
                <a:gd name="T61" fmla="*/ 194 h 313"/>
                <a:gd name="T62" fmla="*/ 80 w 176"/>
                <a:gd name="T63" fmla="*/ 219 h 313"/>
                <a:gd name="T64" fmla="*/ 83 w 176"/>
                <a:gd name="T65" fmla="*/ 224 h 313"/>
                <a:gd name="T66" fmla="*/ 78 w 176"/>
                <a:gd name="T67" fmla="*/ 252 h 313"/>
                <a:gd name="T68" fmla="*/ 78 w 176"/>
                <a:gd name="T69" fmla="*/ 263 h 313"/>
                <a:gd name="T70" fmla="*/ 58 w 176"/>
                <a:gd name="T71" fmla="*/ 276 h 313"/>
                <a:gd name="T72" fmla="*/ 30 w 176"/>
                <a:gd name="T73" fmla="*/ 293 h 313"/>
                <a:gd name="T74" fmla="*/ 35 w 176"/>
                <a:gd name="T75" fmla="*/ 302 h 313"/>
                <a:gd name="T76" fmla="*/ 33 w 176"/>
                <a:gd name="T7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313">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4" name="Freeform 156"/>
            <p:cNvSpPr/>
            <p:nvPr/>
          </p:nvSpPr>
          <p:spPr bwMode="auto">
            <a:xfrm>
              <a:off x="7293304" y="3584315"/>
              <a:ext cx="319018" cy="385674"/>
            </a:xfrm>
            <a:custGeom>
              <a:avLst/>
              <a:gdLst>
                <a:gd name="T0" fmla="*/ 201 w 201"/>
                <a:gd name="T1" fmla="*/ 46 h 243"/>
                <a:gd name="T2" fmla="*/ 176 w 201"/>
                <a:gd name="T3" fmla="*/ 46 h 243"/>
                <a:gd name="T4" fmla="*/ 183 w 201"/>
                <a:gd name="T5" fmla="*/ 128 h 243"/>
                <a:gd name="T6" fmla="*/ 190 w 201"/>
                <a:gd name="T7" fmla="*/ 210 h 243"/>
                <a:gd name="T8" fmla="*/ 193 w 201"/>
                <a:gd name="T9" fmla="*/ 213 h 243"/>
                <a:gd name="T10" fmla="*/ 189 w 201"/>
                <a:gd name="T11" fmla="*/ 226 h 243"/>
                <a:gd name="T12" fmla="*/ 123 w 201"/>
                <a:gd name="T13" fmla="*/ 227 h 243"/>
                <a:gd name="T14" fmla="*/ 120 w 201"/>
                <a:gd name="T15" fmla="*/ 230 h 243"/>
                <a:gd name="T16" fmla="*/ 114 w 201"/>
                <a:gd name="T17" fmla="*/ 230 h 243"/>
                <a:gd name="T18" fmla="*/ 104 w 201"/>
                <a:gd name="T19" fmla="*/ 233 h 243"/>
                <a:gd name="T20" fmla="*/ 93 w 201"/>
                <a:gd name="T21" fmla="*/ 228 h 243"/>
                <a:gd name="T22" fmla="*/ 88 w 201"/>
                <a:gd name="T23" fmla="*/ 228 h 243"/>
                <a:gd name="T24" fmla="*/ 85 w 201"/>
                <a:gd name="T25" fmla="*/ 239 h 243"/>
                <a:gd name="T26" fmla="*/ 79 w 201"/>
                <a:gd name="T27" fmla="*/ 243 h 243"/>
                <a:gd name="T28" fmla="*/ 69 w 201"/>
                <a:gd name="T29" fmla="*/ 230 h 243"/>
                <a:gd name="T30" fmla="*/ 58 w 201"/>
                <a:gd name="T31" fmla="*/ 216 h 243"/>
                <a:gd name="T32" fmla="*/ 48 w 201"/>
                <a:gd name="T33" fmla="*/ 210 h 243"/>
                <a:gd name="T34" fmla="*/ 40 w 201"/>
                <a:gd name="T35" fmla="*/ 205 h 243"/>
                <a:gd name="T36" fmla="*/ 30 w 201"/>
                <a:gd name="T37" fmla="*/ 205 h 243"/>
                <a:gd name="T38" fmla="*/ 22 w 201"/>
                <a:gd name="T39" fmla="*/ 210 h 243"/>
                <a:gd name="T40" fmla="*/ 14 w 201"/>
                <a:gd name="T41" fmla="*/ 208 h 243"/>
                <a:gd name="T42" fmla="*/ 8 w 201"/>
                <a:gd name="T43" fmla="*/ 214 h 243"/>
                <a:gd name="T44" fmla="*/ 7 w 201"/>
                <a:gd name="T45" fmla="*/ 204 h 243"/>
                <a:gd name="T46" fmla="*/ 12 w 201"/>
                <a:gd name="T47" fmla="*/ 194 h 243"/>
                <a:gd name="T48" fmla="*/ 14 w 201"/>
                <a:gd name="T49" fmla="*/ 176 h 243"/>
                <a:gd name="T50" fmla="*/ 13 w 201"/>
                <a:gd name="T51" fmla="*/ 158 h 243"/>
                <a:gd name="T52" fmla="*/ 11 w 201"/>
                <a:gd name="T53" fmla="*/ 148 h 243"/>
                <a:gd name="T54" fmla="*/ 13 w 201"/>
                <a:gd name="T55" fmla="*/ 139 h 243"/>
                <a:gd name="T56" fmla="*/ 9 w 201"/>
                <a:gd name="T57" fmla="*/ 130 h 243"/>
                <a:gd name="T58" fmla="*/ 0 w 201"/>
                <a:gd name="T59" fmla="*/ 122 h 243"/>
                <a:gd name="T60" fmla="*/ 4 w 201"/>
                <a:gd name="T61" fmla="*/ 116 h 243"/>
                <a:gd name="T62" fmla="*/ 69 w 201"/>
                <a:gd name="T63" fmla="*/ 116 h 243"/>
                <a:gd name="T64" fmla="*/ 66 w 201"/>
                <a:gd name="T65" fmla="*/ 87 h 243"/>
                <a:gd name="T66" fmla="*/ 70 w 201"/>
                <a:gd name="T67" fmla="*/ 78 h 243"/>
                <a:gd name="T68" fmla="*/ 86 w 201"/>
                <a:gd name="T69" fmla="*/ 76 h 243"/>
                <a:gd name="T70" fmla="*/ 86 w 201"/>
                <a:gd name="T71" fmla="*/ 27 h 243"/>
                <a:gd name="T72" fmla="*/ 140 w 201"/>
                <a:gd name="T73" fmla="*/ 29 h 243"/>
                <a:gd name="T74" fmla="*/ 140 w 201"/>
                <a:gd name="T75" fmla="*/ 0 h 243"/>
                <a:gd name="T76" fmla="*/ 201 w 201"/>
                <a:gd name="T77" fmla="*/ 46 h 243"/>
                <a:gd name="T78" fmla="*/ 201 w 201"/>
                <a:gd name="T79"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243">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5" name="Freeform 157"/>
            <p:cNvSpPr/>
            <p:nvPr/>
          </p:nvSpPr>
          <p:spPr bwMode="auto">
            <a:xfrm>
              <a:off x="8602706" y="4688965"/>
              <a:ext cx="80944" cy="230135"/>
            </a:xfrm>
            <a:custGeom>
              <a:avLst/>
              <a:gdLst>
                <a:gd name="T0" fmla="*/ 36 w 51"/>
                <a:gd name="T1" fmla="*/ 83 h 145"/>
                <a:gd name="T2" fmla="*/ 38 w 51"/>
                <a:gd name="T3" fmla="*/ 83 h 145"/>
                <a:gd name="T4" fmla="*/ 43 w 51"/>
                <a:gd name="T5" fmla="*/ 89 h 145"/>
                <a:gd name="T6" fmla="*/ 50 w 51"/>
                <a:gd name="T7" fmla="*/ 103 h 145"/>
                <a:gd name="T8" fmla="*/ 51 w 51"/>
                <a:gd name="T9" fmla="*/ 128 h 145"/>
                <a:gd name="T10" fmla="*/ 43 w 51"/>
                <a:gd name="T11" fmla="*/ 131 h 145"/>
                <a:gd name="T12" fmla="*/ 37 w 51"/>
                <a:gd name="T13" fmla="*/ 145 h 145"/>
                <a:gd name="T14" fmla="*/ 27 w 51"/>
                <a:gd name="T15" fmla="*/ 133 h 145"/>
                <a:gd name="T16" fmla="*/ 26 w 51"/>
                <a:gd name="T17" fmla="*/ 120 h 145"/>
                <a:gd name="T18" fmla="*/ 30 w 51"/>
                <a:gd name="T19" fmla="*/ 111 h 145"/>
                <a:gd name="T20" fmla="*/ 30 w 51"/>
                <a:gd name="T21" fmla="*/ 103 h 145"/>
                <a:gd name="T22" fmla="*/ 23 w 51"/>
                <a:gd name="T23" fmla="*/ 98 h 145"/>
                <a:gd name="T24" fmla="*/ 19 w 51"/>
                <a:gd name="T25" fmla="*/ 100 h 145"/>
                <a:gd name="T26" fmla="*/ 9 w 51"/>
                <a:gd name="T27" fmla="*/ 91 h 145"/>
                <a:gd name="T28" fmla="*/ 0 w 51"/>
                <a:gd name="T29" fmla="*/ 86 h 145"/>
                <a:gd name="T30" fmla="*/ 6 w 51"/>
                <a:gd name="T31" fmla="*/ 68 h 145"/>
                <a:gd name="T32" fmla="*/ 12 w 51"/>
                <a:gd name="T33" fmla="*/ 62 h 145"/>
                <a:gd name="T34" fmla="*/ 9 w 51"/>
                <a:gd name="T35" fmla="*/ 45 h 145"/>
                <a:gd name="T36" fmla="*/ 13 w 51"/>
                <a:gd name="T37" fmla="*/ 30 h 145"/>
                <a:gd name="T38" fmla="*/ 16 w 51"/>
                <a:gd name="T39" fmla="*/ 25 h 145"/>
                <a:gd name="T40" fmla="*/ 12 w 51"/>
                <a:gd name="T41" fmla="*/ 9 h 145"/>
                <a:gd name="T42" fmla="*/ 5 w 51"/>
                <a:gd name="T43" fmla="*/ 0 h 145"/>
                <a:gd name="T44" fmla="*/ 21 w 51"/>
                <a:gd name="T45" fmla="*/ 4 h 145"/>
                <a:gd name="T46" fmla="*/ 24 w 51"/>
                <a:gd name="T47" fmla="*/ 9 h 145"/>
                <a:gd name="T48" fmla="*/ 23 w 51"/>
                <a:gd name="T49" fmla="*/ 11 h 145"/>
                <a:gd name="T50" fmla="*/ 28 w 51"/>
                <a:gd name="T51" fmla="*/ 24 h 145"/>
                <a:gd name="T52" fmla="*/ 29 w 51"/>
                <a:gd name="T53" fmla="*/ 46 h 145"/>
                <a:gd name="T54" fmla="*/ 24 w 51"/>
                <a:gd name="T55" fmla="*/ 57 h 145"/>
                <a:gd name="T56" fmla="*/ 28 w 51"/>
                <a:gd name="T57" fmla="*/ 71 h 145"/>
                <a:gd name="T58" fmla="*/ 28 w 51"/>
                <a:gd name="T59" fmla="*/ 80 h 145"/>
                <a:gd name="T60" fmla="*/ 31 w 51"/>
                <a:gd name="T61" fmla="*/ 85 h 145"/>
                <a:gd name="T62" fmla="*/ 31 w 51"/>
                <a:gd name="T63" fmla="*/ 92 h 145"/>
                <a:gd name="T64" fmla="*/ 34 w 51"/>
                <a:gd name="T65" fmla="*/ 97 h 145"/>
                <a:gd name="T66" fmla="*/ 37 w 51"/>
                <a:gd name="T67" fmla="*/ 91 h 145"/>
                <a:gd name="T68" fmla="*/ 42 w 51"/>
                <a:gd name="T69" fmla="*/ 99 h 145"/>
                <a:gd name="T70" fmla="*/ 43 w 51"/>
                <a:gd name="T71" fmla="*/ 97 h 145"/>
                <a:gd name="T72" fmla="*/ 40 w 51"/>
                <a:gd name="T73" fmla="*/ 86 h 145"/>
                <a:gd name="T74" fmla="*/ 37 w 51"/>
                <a:gd name="T75" fmla="*/ 85 h 145"/>
                <a:gd name="T76" fmla="*/ 36 w 51"/>
                <a:gd name="T77" fmla="*/ 83 h 145"/>
                <a:gd name="T78" fmla="*/ 36 w 51"/>
                <a:gd name="T79" fmla="*/ 8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145">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6" name="Freeform 158"/>
            <p:cNvSpPr/>
            <p:nvPr/>
          </p:nvSpPr>
          <p:spPr bwMode="auto">
            <a:xfrm>
              <a:off x="10400953" y="4211236"/>
              <a:ext cx="115862" cy="163475"/>
            </a:xfrm>
            <a:custGeom>
              <a:avLst/>
              <a:gdLst>
                <a:gd name="T0" fmla="*/ 35 w 73"/>
                <a:gd name="T1" fmla="*/ 8 h 103"/>
                <a:gd name="T2" fmla="*/ 39 w 73"/>
                <a:gd name="T3" fmla="*/ 9 h 103"/>
                <a:gd name="T4" fmla="*/ 49 w 73"/>
                <a:gd name="T5" fmla="*/ 21 h 103"/>
                <a:gd name="T6" fmla="*/ 57 w 73"/>
                <a:gd name="T7" fmla="*/ 34 h 103"/>
                <a:gd name="T8" fmla="*/ 58 w 73"/>
                <a:gd name="T9" fmla="*/ 47 h 103"/>
                <a:gd name="T10" fmla="*/ 57 w 73"/>
                <a:gd name="T11" fmla="*/ 55 h 103"/>
                <a:gd name="T12" fmla="*/ 59 w 73"/>
                <a:gd name="T13" fmla="*/ 61 h 103"/>
                <a:gd name="T14" fmla="*/ 61 w 73"/>
                <a:gd name="T15" fmla="*/ 73 h 103"/>
                <a:gd name="T16" fmla="*/ 67 w 73"/>
                <a:gd name="T17" fmla="*/ 78 h 103"/>
                <a:gd name="T18" fmla="*/ 73 w 73"/>
                <a:gd name="T19" fmla="*/ 95 h 103"/>
                <a:gd name="T20" fmla="*/ 73 w 73"/>
                <a:gd name="T21" fmla="*/ 101 h 103"/>
                <a:gd name="T22" fmla="*/ 61 w 73"/>
                <a:gd name="T23" fmla="*/ 103 h 103"/>
                <a:gd name="T24" fmla="*/ 45 w 73"/>
                <a:gd name="T25" fmla="*/ 89 h 103"/>
                <a:gd name="T26" fmla="*/ 25 w 73"/>
                <a:gd name="T27" fmla="*/ 73 h 103"/>
                <a:gd name="T28" fmla="*/ 23 w 73"/>
                <a:gd name="T29" fmla="*/ 64 h 103"/>
                <a:gd name="T30" fmla="*/ 12 w 73"/>
                <a:gd name="T31" fmla="*/ 51 h 103"/>
                <a:gd name="T32" fmla="*/ 10 w 73"/>
                <a:gd name="T33" fmla="*/ 35 h 103"/>
                <a:gd name="T34" fmla="*/ 3 w 73"/>
                <a:gd name="T35" fmla="*/ 25 h 103"/>
                <a:gd name="T36" fmla="*/ 4 w 73"/>
                <a:gd name="T37" fmla="*/ 11 h 103"/>
                <a:gd name="T38" fmla="*/ 0 w 73"/>
                <a:gd name="T39" fmla="*/ 3 h 103"/>
                <a:gd name="T40" fmla="*/ 3 w 73"/>
                <a:gd name="T41" fmla="*/ 0 h 103"/>
                <a:gd name="T42" fmla="*/ 17 w 73"/>
                <a:gd name="T43" fmla="*/ 8 h 103"/>
                <a:gd name="T44" fmla="*/ 19 w 73"/>
                <a:gd name="T45" fmla="*/ 18 h 103"/>
                <a:gd name="T46" fmla="*/ 30 w 73"/>
                <a:gd name="T47" fmla="*/ 15 h 103"/>
                <a:gd name="T48" fmla="*/ 35 w 73"/>
                <a:gd name="T49"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03">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7" name="Freeform 159"/>
            <p:cNvSpPr/>
            <p:nvPr/>
          </p:nvSpPr>
          <p:spPr bwMode="auto">
            <a:xfrm>
              <a:off x="10661246" y="4201713"/>
              <a:ext cx="249183" cy="187283"/>
            </a:xfrm>
            <a:custGeom>
              <a:avLst/>
              <a:gdLst>
                <a:gd name="T0" fmla="*/ 136 w 157"/>
                <a:gd name="T1" fmla="*/ 53 h 118"/>
                <a:gd name="T2" fmla="*/ 122 w 157"/>
                <a:gd name="T3" fmla="*/ 50 h 118"/>
                <a:gd name="T4" fmla="*/ 102 w 157"/>
                <a:gd name="T5" fmla="*/ 50 h 118"/>
                <a:gd name="T6" fmla="*/ 98 w 157"/>
                <a:gd name="T7" fmla="*/ 72 h 118"/>
                <a:gd name="T8" fmla="*/ 91 w 157"/>
                <a:gd name="T9" fmla="*/ 78 h 118"/>
                <a:gd name="T10" fmla="*/ 84 w 157"/>
                <a:gd name="T11" fmla="*/ 104 h 118"/>
                <a:gd name="T12" fmla="*/ 70 w 157"/>
                <a:gd name="T13" fmla="*/ 109 h 118"/>
                <a:gd name="T14" fmla="*/ 54 w 157"/>
                <a:gd name="T15" fmla="*/ 104 h 118"/>
                <a:gd name="T16" fmla="*/ 46 w 157"/>
                <a:gd name="T17" fmla="*/ 105 h 118"/>
                <a:gd name="T18" fmla="*/ 37 w 157"/>
                <a:gd name="T19" fmla="*/ 115 h 118"/>
                <a:gd name="T20" fmla="*/ 25 w 157"/>
                <a:gd name="T21" fmla="*/ 113 h 118"/>
                <a:gd name="T22" fmla="*/ 15 w 157"/>
                <a:gd name="T23" fmla="*/ 118 h 118"/>
                <a:gd name="T24" fmla="*/ 3 w 157"/>
                <a:gd name="T25" fmla="*/ 107 h 118"/>
                <a:gd name="T26" fmla="*/ 0 w 157"/>
                <a:gd name="T27" fmla="*/ 94 h 118"/>
                <a:gd name="T28" fmla="*/ 13 w 157"/>
                <a:gd name="T29" fmla="*/ 100 h 118"/>
                <a:gd name="T30" fmla="*/ 25 w 157"/>
                <a:gd name="T31" fmla="*/ 97 h 118"/>
                <a:gd name="T32" fmla="*/ 28 w 157"/>
                <a:gd name="T33" fmla="*/ 81 h 118"/>
                <a:gd name="T34" fmla="*/ 36 w 157"/>
                <a:gd name="T35" fmla="*/ 77 h 118"/>
                <a:gd name="T36" fmla="*/ 56 w 157"/>
                <a:gd name="T37" fmla="*/ 73 h 118"/>
                <a:gd name="T38" fmla="*/ 67 w 157"/>
                <a:gd name="T39" fmla="*/ 58 h 118"/>
                <a:gd name="T40" fmla="*/ 74 w 157"/>
                <a:gd name="T41" fmla="*/ 46 h 118"/>
                <a:gd name="T42" fmla="*/ 83 w 157"/>
                <a:gd name="T43" fmla="*/ 55 h 118"/>
                <a:gd name="T44" fmla="*/ 86 w 157"/>
                <a:gd name="T45" fmla="*/ 50 h 118"/>
                <a:gd name="T46" fmla="*/ 94 w 157"/>
                <a:gd name="T47" fmla="*/ 50 h 118"/>
                <a:gd name="T48" fmla="*/ 94 w 157"/>
                <a:gd name="T49" fmla="*/ 38 h 118"/>
                <a:gd name="T50" fmla="*/ 95 w 157"/>
                <a:gd name="T51" fmla="*/ 28 h 118"/>
                <a:gd name="T52" fmla="*/ 107 w 157"/>
                <a:gd name="T53" fmla="*/ 15 h 118"/>
                <a:gd name="T54" fmla="*/ 114 w 157"/>
                <a:gd name="T55" fmla="*/ 1 h 118"/>
                <a:gd name="T56" fmla="*/ 122 w 157"/>
                <a:gd name="T57" fmla="*/ 0 h 118"/>
                <a:gd name="T58" fmla="*/ 131 w 157"/>
                <a:gd name="T59" fmla="*/ 10 h 118"/>
                <a:gd name="T60" fmla="*/ 132 w 157"/>
                <a:gd name="T61" fmla="*/ 18 h 118"/>
                <a:gd name="T62" fmla="*/ 143 w 157"/>
                <a:gd name="T63" fmla="*/ 24 h 118"/>
                <a:gd name="T64" fmla="*/ 157 w 157"/>
                <a:gd name="T65" fmla="*/ 29 h 118"/>
                <a:gd name="T66" fmla="*/ 156 w 157"/>
                <a:gd name="T67" fmla="*/ 36 h 118"/>
                <a:gd name="T68" fmla="*/ 145 w 157"/>
                <a:gd name="T69" fmla="*/ 38 h 118"/>
                <a:gd name="T70" fmla="*/ 148 w 157"/>
                <a:gd name="T71" fmla="*/ 47 h 118"/>
                <a:gd name="T72" fmla="*/ 136 w 157"/>
                <a:gd name="T73"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18">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8" name="Freeform 160"/>
            <p:cNvSpPr/>
            <p:nvPr/>
          </p:nvSpPr>
          <p:spPr bwMode="auto">
            <a:xfrm>
              <a:off x="8048790" y="4922275"/>
              <a:ext cx="349174" cy="365042"/>
            </a:xfrm>
            <a:custGeom>
              <a:avLst/>
              <a:gdLst>
                <a:gd name="T0" fmla="*/ 190 w 220"/>
                <a:gd name="T1" fmla="*/ 11 h 230"/>
                <a:gd name="T2" fmla="*/ 203 w 220"/>
                <a:gd name="T3" fmla="*/ 7 h 230"/>
                <a:gd name="T4" fmla="*/ 214 w 220"/>
                <a:gd name="T5" fmla="*/ 8 h 230"/>
                <a:gd name="T6" fmla="*/ 220 w 220"/>
                <a:gd name="T7" fmla="*/ 13 h 230"/>
                <a:gd name="T8" fmla="*/ 220 w 220"/>
                <a:gd name="T9" fmla="*/ 14 h 230"/>
                <a:gd name="T10" fmla="*/ 211 w 220"/>
                <a:gd name="T11" fmla="*/ 18 h 230"/>
                <a:gd name="T12" fmla="*/ 206 w 220"/>
                <a:gd name="T13" fmla="*/ 18 h 230"/>
                <a:gd name="T14" fmla="*/ 195 w 220"/>
                <a:gd name="T15" fmla="*/ 26 h 230"/>
                <a:gd name="T16" fmla="*/ 189 w 220"/>
                <a:gd name="T17" fmla="*/ 18 h 230"/>
                <a:gd name="T18" fmla="*/ 163 w 220"/>
                <a:gd name="T19" fmla="*/ 24 h 230"/>
                <a:gd name="T20" fmla="*/ 151 w 220"/>
                <a:gd name="T21" fmla="*/ 25 h 230"/>
                <a:gd name="T22" fmla="*/ 149 w 220"/>
                <a:gd name="T23" fmla="*/ 93 h 230"/>
                <a:gd name="T24" fmla="*/ 132 w 220"/>
                <a:gd name="T25" fmla="*/ 93 h 230"/>
                <a:gd name="T26" fmla="*/ 131 w 220"/>
                <a:gd name="T27" fmla="*/ 149 h 230"/>
                <a:gd name="T28" fmla="*/ 127 w 220"/>
                <a:gd name="T29" fmla="*/ 219 h 230"/>
                <a:gd name="T30" fmla="*/ 112 w 220"/>
                <a:gd name="T31" fmla="*/ 229 h 230"/>
                <a:gd name="T32" fmla="*/ 104 w 220"/>
                <a:gd name="T33" fmla="*/ 230 h 230"/>
                <a:gd name="T34" fmla="*/ 94 w 220"/>
                <a:gd name="T35" fmla="*/ 227 h 230"/>
                <a:gd name="T36" fmla="*/ 86 w 220"/>
                <a:gd name="T37" fmla="*/ 225 h 230"/>
                <a:gd name="T38" fmla="*/ 84 w 220"/>
                <a:gd name="T39" fmla="*/ 218 h 230"/>
                <a:gd name="T40" fmla="*/ 78 w 220"/>
                <a:gd name="T41" fmla="*/ 212 h 230"/>
                <a:gd name="T42" fmla="*/ 70 w 220"/>
                <a:gd name="T43" fmla="*/ 221 h 230"/>
                <a:gd name="T44" fmla="*/ 58 w 220"/>
                <a:gd name="T45" fmla="*/ 207 h 230"/>
                <a:gd name="T46" fmla="*/ 52 w 220"/>
                <a:gd name="T47" fmla="*/ 193 h 230"/>
                <a:gd name="T48" fmla="*/ 49 w 220"/>
                <a:gd name="T49" fmla="*/ 175 h 230"/>
                <a:gd name="T50" fmla="*/ 46 w 220"/>
                <a:gd name="T51" fmla="*/ 161 h 230"/>
                <a:gd name="T52" fmla="*/ 41 w 220"/>
                <a:gd name="T53" fmla="*/ 132 h 230"/>
                <a:gd name="T54" fmla="*/ 41 w 220"/>
                <a:gd name="T55" fmla="*/ 109 h 230"/>
                <a:gd name="T56" fmla="*/ 40 w 220"/>
                <a:gd name="T57" fmla="*/ 98 h 230"/>
                <a:gd name="T58" fmla="*/ 34 w 220"/>
                <a:gd name="T59" fmla="*/ 90 h 230"/>
                <a:gd name="T60" fmla="*/ 25 w 220"/>
                <a:gd name="T61" fmla="*/ 75 h 230"/>
                <a:gd name="T62" fmla="*/ 17 w 220"/>
                <a:gd name="T63" fmla="*/ 52 h 230"/>
                <a:gd name="T64" fmla="*/ 14 w 220"/>
                <a:gd name="T65" fmla="*/ 40 h 230"/>
                <a:gd name="T66" fmla="*/ 0 w 220"/>
                <a:gd name="T67" fmla="*/ 21 h 230"/>
                <a:gd name="T68" fmla="*/ 0 w 220"/>
                <a:gd name="T69" fmla="*/ 7 h 230"/>
                <a:gd name="T70" fmla="*/ 8 w 220"/>
                <a:gd name="T71" fmla="*/ 4 h 230"/>
                <a:gd name="T72" fmla="*/ 17 w 220"/>
                <a:gd name="T73" fmla="*/ 0 h 230"/>
                <a:gd name="T74" fmla="*/ 29 w 220"/>
                <a:gd name="T75" fmla="*/ 1 h 230"/>
                <a:gd name="T76" fmla="*/ 38 w 220"/>
                <a:gd name="T77" fmla="*/ 10 h 230"/>
                <a:gd name="T78" fmla="*/ 40 w 220"/>
                <a:gd name="T79" fmla="*/ 8 h 230"/>
                <a:gd name="T80" fmla="*/ 108 w 220"/>
                <a:gd name="T81" fmla="*/ 7 h 230"/>
                <a:gd name="T82" fmla="*/ 119 w 220"/>
                <a:gd name="T83" fmla="*/ 16 h 230"/>
                <a:gd name="T84" fmla="*/ 159 w 220"/>
                <a:gd name="T85" fmla="*/ 19 h 230"/>
                <a:gd name="T86" fmla="*/ 190 w 220"/>
                <a:gd name="T87" fmla="*/ 11 h 230"/>
                <a:gd name="T88" fmla="*/ 190 w 220"/>
                <a:gd name="T8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23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69" name="Freeform 161"/>
            <p:cNvSpPr/>
            <p:nvPr/>
          </p:nvSpPr>
          <p:spPr bwMode="auto">
            <a:xfrm>
              <a:off x="7747231" y="3701764"/>
              <a:ext cx="409485" cy="357106"/>
            </a:xfrm>
            <a:custGeom>
              <a:avLst/>
              <a:gdLst>
                <a:gd name="T0" fmla="*/ 239 w 258"/>
                <a:gd name="T1" fmla="*/ 12 h 225"/>
                <a:gd name="T2" fmla="*/ 244 w 258"/>
                <a:gd name="T3" fmla="*/ 42 h 225"/>
                <a:gd name="T4" fmla="*/ 250 w 258"/>
                <a:gd name="T5" fmla="*/ 47 h 225"/>
                <a:gd name="T6" fmla="*/ 250 w 258"/>
                <a:gd name="T7" fmla="*/ 53 h 225"/>
                <a:gd name="T8" fmla="*/ 258 w 258"/>
                <a:gd name="T9" fmla="*/ 59 h 225"/>
                <a:gd name="T10" fmla="*/ 254 w 258"/>
                <a:gd name="T11" fmla="*/ 68 h 225"/>
                <a:gd name="T12" fmla="*/ 249 w 258"/>
                <a:gd name="T13" fmla="*/ 106 h 225"/>
                <a:gd name="T14" fmla="*/ 248 w 258"/>
                <a:gd name="T15" fmla="*/ 131 h 225"/>
                <a:gd name="T16" fmla="*/ 227 w 258"/>
                <a:gd name="T17" fmla="*/ 148 h 225"/>
                <a:gd name="T18" fmla="*/ 221 w 258"/>
                <a:gd name="T19" fmla="*/ 173 h 225"/>
                <a:gd name="T20" fmla="*/ 227 w 258"/>
                <a:gd name="T21" fmla="*/ 181 h 225"/>
                <a:gd name="T22" fmla="*/ 227 w 258"/>
                <a:gd name="T23" fmla="*/ 193 h 225"/>
                <a:gd name="T24" fmla="*/ 239 w 258"/>
                <a:gd name="T25" fmla="*/ 193 h 225"/>
                <a:gd name="T26" fmla="*/ 237 w 258"/>
                <a:gd name="T27" fmla="*/ 202 h 225"/>
                <a:gd name="T28" fmla="*/ 233 w 258"/>
                <a:gd name="T29" fmla="*/ 203 h 225"/>
                <a:gd name="T30" fmla="*/ 232 w 258"/>
                <a:gd name="T31" fmla="*/ 210 h 225"/>
                <a:gd name="T32" fmla="*/ 229 w 258"/>
                <a:gd name="T33" fmla="*/ 210 h 225"/>
                <a:gd name="T34" fmla="*/ 217 w 258"/>
                <a:gd name="T35" fmla="*/ 189 h 225"/>
                <a:gd name="T36" fmla="*/ 213 w 258"/>
                <a:gd name="T37" fmla="*/ 188 h 225"/>
                <a:gd name="T38" fmla="*/ 200 w 258"/>
                <a:gd name="T39" fmla="*/ 199 h 225"/>
                <a:gd name="T40" fmla="*/ 188 w 258"/>
                <a:gd name="T41" fmla="*/ 193 h 225"/>
                <a:gd name="T42" fmla="*/ 179 w 258"/>
                <a:gd name="T43" fmla="*/ 193 h 225"/>
                <a:gd name="T44" fmla="*/ 173 w 258"/>
                <a:gd name="T45" fmla="*/ 195 h 225"/>
                <a:gd name="T46" fmla="*/ 164 w 258"/>
                <a:gd name="T47" fmla="*/ 194 h 225"/>
                <a:gd name="T48" fmla="*/ 154 w 258"/>
                <a:gd name="T49" fmla="*/ 202 h 225"/>
                <a:gd name="T50" fmla="*/ 145 w 258"/>
                <a:gd name="T51" fmla="*/ 203 h 225"/>
                <a:gd name="T52" fmla="*/ 125 w 258"/>
                <a:gd name="T53" fmla="*/ 193 h 225"/>
                <a:gd name="T54" fmla="*/ 117 w 258"/>
                <a:gd name="T55" fmla="*/ 198 h 225"/>
                <a:gd name="T56" fmla="*/ 109 w 258"/>
                <a:gd name="T57" fmla="*/ 197 h 225"/>
                <a:gd name="T58" fmla="*/ 102 w 258"/>
                <a:gd name="T59" fmla="*/ 191 h 225"/>
                <a:gd name="T60" fmla="*/ 86 w 258"/>
                <a:gd name="T61" fmla="*/ 183 h 225"/>
                <a:gd name="T62" fmla="*/ 68 w 258"/>
                <a:gd name="T63" fmla="*/ 185 h 225"/>
                <a:gd name="T64" fmla="*/ 64 w 258"/>
                <a:gd name="T65" fmla="*/ 190 h 225"/>
                <a:gd name="T66" fmla="*/ 62 w 258"/>
                <a:gd name="T67" fmla="*/ 200 h 225"/>
                <a:gd name="T68" fmla="*/ 56 w 258"/>
                <a:gd name="T69" fmla="*/ 208 h 225"/>
                <a:gd name="T70" fmla="*/ 56 w 258"/>
                <a:gd name="T71" fmla="*/ 225 h 225"/>
                <a:gd name="T72" fmla="*/ 43 w 258"/>
                <a:gd name="T73" fmla="*/ 214 h 225"/>
                <a:gd name="T74" fmla="*/ 37 w 258"/>
                <a:gd name="T75" fmla="*/ 214 h 225"/>
                <a:gd name="T76" fmla="*/ 31 w 258"/>
                <a:gd name="T77" fmla="*/ 220 h 225"/>
                <a:gd name="T78" fmla="*/ 31 w 258"/>
                <a:gd name="T79" fmla="*/ 207 h 225"/>
                <a:gd name="T80" fmla="*/ 12 w 258"/>
                <a:gd name="T81" fmla="*/ 202 h 225"/>
                <a:gd name="T82" fmla="*/ 12 w 258"/>
                <a:gd name="T83" fmla="*/ 193 h 225"/>
                <a:gd name="T84" fmla="*/ 2 w 258"/>
                <a:gd name="T85" fmla="*/ 181 h 225"/>
                <a:gd name="T86" fmla="*/ 0 w 258"/>
                <a:gd name="T87" fmla="*/ 172 h 225"/>
                <a:gd name="T88" fmla="*/ 2 w 258"/>
                <a:gd name="T89" fmla="*/ 163 h 225"/>
                <a:gd name="T90" fmla="*/ 12 w 258"/>
                <a:gd name="T91" fmla="*/ 162 h 225"/>
                <a:gd name="T92" fmla="*/ 18 w 258"/>
                <a:gd name="T93" fmla="*/ 156 h 225"/>
                <a:gd name="T94" fmla="*/ 41 w 258"/>
                <a:gd name="T95" fmla="*/ 154 h 225"/>
                <a:gd name="T96" fmla="*/ 56 w 258"/>
                <a:gd name="T97" fmla="*/ 151 h 225"/>
                <a:gd name="T98" fmla="*/ 57 w 258"/>
                <a:gd name="T99" fmla="*/ 139 h 225"/>
                <a:gd name="T100" fmla="*/ 66 w 258"/>
                <a:gd name="T101" fmla="*/ 126 h 225"/>
                <a:gd name="T102" fmla="*/ 66 w 258"/>
                <a:gd name="T103" fmla="*/ 82 h 225"/>
                <a:gd name="T104" fmla="*/ 89 w 258"/>
                <a:gd name="T105" fmla="*/ 74 h 225"/>
                <a:gd name="T106" fmla="*/ 136 w 258"/>
                <a:gd name="T107" fmla="*/ 37 h 225"/>
                <a:gd name="T108" fmla="*/ 192 w 258"/>
                <a:gd name="T109" fmla="*/ 0 h 225"/>
                <a:gd name="T110" fmla="*/ 218 w 258"/>
                <a:gd name="T111" fmla="*/ 9 h 225"/>
                <a:gd name="T112" fmla="*/ 227 w 258"/>
                <a:gd name="T113" fmla="*/ 19 h 225"/>
                <a:gd name="T114" fmla="*/ 239 w 258"/>
                <a:gd name="T115" fmla="*/ 12 h 225"/>
                <a:gd name="T116" fmla="*/ 239 w 258"/>
                <a:gd name="T117" fmla="*/ 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25">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0" name="Freeform 162"/>
            <p:cNvSpPr/>
            <p:nvPr/>
          </p:nvSpPr>
          <p:spPr bwMode="auto">
            <a:xfrm>
              <a:off x="7810717" y="3992211"/>
              <a:ext cx="315844" cy="290446"/>
            </a:xfrm>
            <a:custGeom>
              <a:avLst/>
              <a:gdLst>
                <a:gd name="T0" fmla="*/ 192 w 199"/>
                <a:gd name="T1" fmla="*/ 27 h 183"/>
                <a:gd name="T2" fmla="*/ 199 w 199"/>
                <a:gd name="T3" fmla="*/ 34 h 183"/>
                <a:gd name="T4" fmla="*/ 197 w 199"/>
                <a:gd name="T5" fmla="*/ 38 h 183"/>
                <a:gd name="T6" fmla="*/ 196 w 199"/>
                <a:gd name="T7" fmla="*/ 44 h 183"/>
                <a:gd name="T8" fmla="*/ 182 w 199"/>
                <a:gd name="T9" fmla="*/ 59 h 183"/>
                <a:gd name="T10" fmla="*/ 178 w 199"/>
                <a:gd name="T11" fmla="*/ 70 h 183"/>
                <a:gd name="T12" fmla="*/ 176 w 199"/>
                <a:gd name="T13" fmla="*/ 81 h 183"/>
                <a:gd name="T14" fmla="*/ 172 w 199"/>
                <a:gd name="T15" fmla="*/ 85 h 183"/>
                <a:gd name="T16" fmla="*/ 169 w 199"/>
                <a:gd name="T17" fmla="*/ 99 h 183"/>
                <a:gd name="T18" fmla="*/ 160 w 199"/>
                <a:gd name="T19" fmla="*/ 106 h 183"/>
                <a:gd name="T20" fmla="*/ 157 w 199"/>
                <a:gd name="T21" fmla="*/ 116 h 183"/>
                <a:gd name="T22" fmla="*/ 153 w 199"/>
                <a:gd name="T23" fmla="*/ 123 h 183"/>
                <a:gd name="T24" fmla="*/ 152 w 199"/>
                <a:gd name="T25" fmla="*/ 131 h 183"/>
                <a:gd name="T26" fmla="*/ 141 w 199"/>
                <a:gd name="T27" fmla="*/ 138 h 183"/>
                <a:gd name="T28" fmla="*/ 131 w 199"/>
                <a:gd name="T29" fmla="*/ 130 h 183"/>
                <a:gd name="T30" fmla="*/ 125 w 199"/>
                <a:gd name="T31" fmla="*/ 130 h 183"/>
                <a:gd name="T32" fmla="*/ 115 w 199"/>
                <a:gd name="T33" fmla="*/ 142 h 183"/>
                <a:gd name="T34" fmla="*/ 110 w 199"/>
                <a:gd name="T35" fmla="*/ 142 h 183"/>
                <a:gd name="T36" fmla="*/ 102 w 199"/>
                <a:gd name="T37" fmla="*/ 159 h 183"/>
                <a:gd name="T38" fmla="*/ 98 w 199"/>
                <a:gd name="T39" fmla="*/ 173 h 183"/>
                <a:gd name="T40" fmla="*/ 80 w 199"/>
                <a:gd name="T41" fmla="*/ 180 h 183"/>
                <a:gd name="T42" fmla="*/ 74 w 199"/>
                <a:gd name="T43" fmla="*/ 179 h 183"/>
                <a:gd name="T44" fmla="*/ 68 w 199"/>
                <a:gd name="T45" fmla="*/ 183 h 183"/>
                <a:gd name="T46" fmla="*/ 54 w 199"/>
                <a:gd name="T47" fmla="*/ 183 h 183"/>
                <a:gd name="T48" fmla="*/ 45 w 199"/>
                <a:gd name="T49" fmla="*/ 171 h 183"/>
                <a:gd name="T50" fmla="*/ 39 w 199"/>
                <a:gd name="T51" fmla="*/ 157 h 183"/>
                <a:gd name="T52" fmla="*/ 28 w 199"/>
                <a:gd name="T53" fmla="*/ 145 h 183"/>
                <a:gd name="T54" fmla="*/ 15 w 199"/>
                <a:gd name="T55" fmla="*/ 145 h 183"/>
                <a:gd name="T56" fmla="*/ 0 w 199"/>
                <a:gd name="T57" fmla="*/ 145 h 183"/>
                <a:gd name="T58" fmla="*/ 2 w 199"/>
                <a:gd name="T59" fmla="*/ 114 h 183"/>
                <a:gd name="T60" fmla="*/ 1 w 199"/>
                <a:gd name="T61" fmla="*/ 102 h 183"/>
                <a:gd name="T62" fmla="*/ 4 w 199"/>
                <a:gd name="T63" fmla="*/ 90 h 183"/>
                <a:gd name="T64" fmla="*/ 9 w 199"/>
                <a:gd name="T65" fmla="*/ 85 h 183"/>
                <a:gd name="T66" fmla="*/ 17 w 199"/>
                <a:gd name="T67" fmla="*/ 73 h 183"/>
                <a:gd name="T68" fmla="*/ 16 w 199"/>
                <a:gd name="T69" fmla="*/ 67 h 183"/>
                <a:gd name="T70" fmla="*/ 19 w 199"/>
                <a:gd name="T71" fmla="*/ 60 h 183"/>
                <a:gd name="T72" fmla="*/ 15 w 199"/>
                <a:gd name="T73" fmla="*/ 48 h 183"/>
                <a:gd name="T74" fmla="*/ 16 w 199"/>
                <a:gd name="T75" fmla="*/ 42 h 183"/>
                <a:gd name="T76" fmla="*/ 16 w 199"/>
                <a:gd name="T77" fmla="*/ 25 h 183"/>
                <a:gd name="T78" fmla="*/ 22 w 199"/>
                <a:gd name="T79" fmla="*/ 17 h 183"/>
                <a:gd name="T80" fmla="*/ 24 w 199"/>
                <a:gd name="T81" fmla="*/ 7 h 183"/>
                <a:gd name="T82" fmla="*/ 28 w 199"/>
                <a:gd name="T83" fmla="*/ 2 h 183"/>
                <a:gd name="T84" fmla="*/ 46 w 199"/>
                <a:gd name="T85" fmla="*/ 0 h 183"/>
                <a:gd name="T86" fmla="*/ 62 w 199"/>
                <a:gd name="T87" fmla="*/ 8 h 183"/>
                <a:gd name="T88" fmla="*/ 69 w 199"/>
                <a:gd name="T89" fmla="*/ 14 h 183"/>
                <a:gd name="T90" fmla="*/ 77 w 199"/>
                <a:gd name="T91" fmla="*/ 15 h 183"/>
                <a:gd name="T92" fmla="*/ 85 w 199"/>
                <a:gd name="T93" fmla="*/ 10 h 183"/>
                <a:gd name="T94" fmla="*/ 105 w 199"/>
                <a:gd name="T95" fmla="*/ 20 h 183"/>
                <a:gd name="T96" fmla="*/ 114 w 199"/>
                <a:gd name="T97" fmla="*/ 19 h 183"/>
                <a:gd name="T98" fmla="*/ 124 w 199"/>
                <a:gd name="T99" fmla="*/ 11 h 183"/>
                <a:gd name="T100" fmla="*/ 133 w 199"/>
                <a:gd name="T101" fmla="*/ 12 h 183"/>
                <a:gd name="T102" fmla="*/ 139 w 199"/>
                <a:gd name="T103" fmla="*/ 10 h 183"/>
                <a:gd name="T104" fmla="*/ 148 w 199"/>
                <a:gd name="T105" fmla="*/ 10 h 183"/>
                <a:gd name="T106" fmla="*/ 160 w 199"/>
                <a:gd name="T107" fmla="*/ 16 h 183"/>
                <a:gd name="T108" fmla="*/ 173 w 199"/>
                <a:gd name="T109" fmla="*/ 5 h 183"/>
                <a:gd name="T110" fmla="*/ 177 w 199"/>
                <a:gd name="T111" fmla="*/ 6 h 183"/>
                <a:gd name="T112" fmla="*/ 189 w 199"/>
                <a:gd name="T113" fmla="*/ 27 h 183"/>
                <a:gd name="T114" fmla="*/ 192 w 199"/>
                <a:gd name="T115" fmla="*/ 27 h 183"/>
                <a:gd name="T116" fmla="*/ 192 w 199"/>
                <a:gd name="T117" fmla="*/ 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183">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1" name="Freeform 163"/>
            <p:cNvSpPr/>
            <p:nvPr/>
          </p:nvSpPr>
          <p:spPr bwMode="auto">
            <a:xfrm>
              <a:off x="5420462" y="3958881"/>
              <a:ext cx="125384" cy="128558"/>
            </a:xfrm>
            <a:custGeom>
              <a:avLst/>
              <a:gdLst>
                <a:gd name="T0" fmla="*/ 79 w 79"/>
                <a:gd name="T1" fmla="*/ 0 h 81"/>
                <a:gd name="T2" fmla="*/ 77 w 79"/>
                <a:gd name="T3" fmla="*/ 2 h 81"/>
                <a:gd name="T4" fmla="*/ 76 w 79"/>
                <a:gd name="T5" fmla="*/ 6 h 81"/>
                <a:gd name="T6" fmla="*/ 77 w 79"/>
                <a:gd name="T7" fmla="*/ 13 h 81"/>
                <a:gd name="T8" fmla="*/ 73 w 79"/>
                <a:gd name="T9" fmla="*/ 19 h 81"/>
                <a:gd name="T10" fmla="*/ 71 w 79"/>
                <a:gd name="T11" fmla="*/ 27 h 81"/>
                <a:gd name="T12" fmla="*/ 69 w 79"/>
                <a:gd name="T13" fmla="*/ 35 h 81"/>
                <a:gd name="T14" fmla="*/ 70 w 79"/>
                <a:gd name="T15" fmla="*/ 40 h 81"/>
                <a:gd name="T16" fmla="*/ 69 w 79"/>
                <a:gd name="T17" fmla="*/ 48 h 81"/>
                <a:gd name="T18" fmla="*/ 67 w 79"/>
                <a:gd name="T19" fmla="*/ 51 h 81"/>
                <a:gd name="T20" fmla="*/ 65 w 79"/>
                <a:gd name="T21" fmla="*/ 59 h 81"/>
                <a:gd name="T22" fmla="*/ 65 w 79"/>
                <a:gd name="T23" fmla="*/ 64 h 81"/>
                <a:gd name="T24" fmla="*/ 62 w 79"/>
                <a:gd name="T25" fmla="*/ 68 h 81"/>
                <a:gd name="T26" fmla="*/ 62 w 79"/>
                <a:gd name="T27" fmla="*/ 74 h 81"/>
                <a:gd name="T28" fmla="*/ 64 w 79"/>
                <a:gd name="T29" fmla="*/ 77 h 81"/>
                <a:gd name="T30" fmla="*/ 60 w 79"/>
                <a:gd name="T31" fmla="*/ 81 h 81"/>
                <a:gd name="T32" fmla="*/ 55 w 79"/>
                <a:gd name="T33" fmla="*/ 80 h 81"/>
                <a:gd name="T34" fmla="*/ 53 w 79"/>
                <a:gd name="T35" fmla="*/ 76 h 81"/>
                <a:gd name="T36" fmla="*/ 48 w 79"/>
                <a:gd name="T37" fmla="*/ 74 h 81"/>
                <a:gd name="T38" fmla="*/ 43 w 79"/>
                <a:gd name="T39" fmla="*/ 77 h 81"/>
                <a:gd name="T40" fmla="*/ 33 w 79"/>
                <a:gd name="T41" fmla="*/ 71 h 81"/>
                <a:gd name="T42" fmla="*/ 30 w 79"/>
                <a:gd name="T43" fmla="*/ 74 h 81"/>
                <a:gd name="T44" fmla="*/ 25 w 79"/>
                <a:gd name="T45" fmla="*/ 68 h 81"/>
                <a:gd name="T46" fmla="*/ 17 w 79"/>
                <a:gd name="T47" fmla="*/ 60 h 81"/>
                <a:gd name="T48" fmla="*/ 14 w 79"/>
                <a:gd name="T49" fmla="*/ 54 h 81"/>
                <a:gd name="T50" fmla="*/ 8 w 79"/>
                <a:gd name="T51" fmla="*/ 48 h 81"/>
                <a:gd name="T52" fmla="*/ 0 w 79"/>
                <a:gd name="T53" fmla="*/ 40 h 81"/>
                <a:gd name="T54" fmla="*/ 3 w 79"/>
                <a:gd name="T55" fmla="*/ 37 h 81"/>
                <a:gd name="T56" fmla="*/ 5 w 79"/>
                <a:gd name="T57" fmla="*/ 40 h 81"/>
                <a:gd name="T58" fmla="*/ 6 w 79"/>
                <a:gd name="T59" fmla="*/ 38 h 81"/>
                <a:gd name="T60" fmla="*/ 11 w 79"/>
                <a:gd name="T61" fmla="*/ 37 h 81"/>
                <a:gd name="T62" fmla="*/ 14 w 79"/>
                <a:gd name="T63" fmla="*/ 33 h 81"/>
                <a:gd name="T64" fmla="*/ 17 w 79"/>
                <a:gd name="T65" fmla="*/ 33 h 81"/>
                <a:gd name="T66" fmla="*/ 17 w 79"/>
                <a:gd name="T67" fmla="*/ 23 h 81"/>
                <a:gd name="T68" fmla="*/ 21 w 79"/>
                <a:gd name="T69" fmla="*/ 23 h 81"/>
                <a:gd name="T70" fmla="*/ 24 w 79"/>
                <a:gd name="T71" fmla="*/ 23 h 81"/>
                <a:gd name="T72" fmla="*/ 28 w 79"/>
                <a:gd name="T73" fmla="*/ 18 h 81"/>
                <a:gd name="T74" fmla="*/ 33 w 79"/>
                <a:gd name="T75" fmla="*/ 22 h 81"/>
                <a:gd name="T76" fmla="*/ 34 w 79"/>
                <a:gd name="T77" fmla="*/ 20 h 81"/>
                <a:gd name="T78" fmla="*/ 38 w 79"/>
                <a:gd name="T79" fmla="*/ 17 h 81"/>
                <a:gd name="T80" fmla="*/ 45 w 79"/>
                <a:gd name="T81" fmla="*/ 12 h 81"/>
                <a:gd name="T82" fmla="*/ 45 w 79"/>
                <a:gd name="T83" fmla="*/ 8 h 81"/>
                <a:gd name="T84" fmla="*/ 46 w 79"/>
                <a:gd name="T85" fmla="*/ 9 h 81"/>
                <a:gd name="T86" fmla="*/ 49 w 79"/>
                <a:gd name="T87" fmla="*/ 4 h 81"/>
                <a:gd name="T88" fmla="*/ 51 w 79"/>
                <a:gd name="T89" fmla="*/ 3 h 81"/>
                <a:gd name="T90" fmla="*/ 54 w 79"/>
                <a:gd name="T91" fmla="*/ 6 h 81"/>
                <a:gd name="T92" fmla="*/ 57 w 79"/>
                <a:gd name="T93" fmla="*/ 7 h 81"/>
                <a:gd name="T94" fmla="*/ 61 w 79"/>
                <a:gd name="T95" fmla="*/ 4 h 81"/>
                <a:gd name="T96" fmla="*/ 65 w 79"/>
                <a:gd name="T97" fmla="*/ 4 h 81"/>
                <a:gd name="T98" fmla="*/ 71 w 79"/>
                <a:gd name="T99" fmla="*/ 2 h 81"/>
                <a:gd name="T100" fmla="*/ 74 w 79"/>
                <a:gd name="T101" fmla="*/ 0 h 81"/>
                <a:gd name="T102" fmla="*/ 79 w 79"/>
                <a:gd name="T103" fmla="*/ 0 h 81"/>
                <a:gd name="T104" fmla="*/ 79 w 79"/>
                <a:gd name="T10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1">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2" name="Freeform 164"/>
            <p:cNvSpPr/>
            <p:nvPr/>
          </p:nvSpPr>
          <p:spPr bwMode="auto">
            <a:xfrm>
              <a:off x="7844047" y="2327301"/>
              <a:ext cx="495192" cy="349171"/>
            </a:xfrm>
            <a:custGeom>
              <a:avLst/>
              <a:gdLst>
                <a:gd name="T0" fmla="*/ 312 w 312"/>
                <a:gd name="T1" fmla="*/ 26 h 220"/>
                <a:gd name="T2" fmla="*/ 292 w 312"/>
                <a:gd name="T3" fmla="*/ 32 h 220"/>
                <a:gd name="T4" fmla="*/ 283 w 312"/>
                <a:gd name="T5" fmla="*/ 34 h 220"/>
                <a:gd name="T6" fmla="*/ 286 w 312"/>
                <a:gd name="T7" fmla="*/ 23 h 220"/>
                <a:gd name="T8" fmla="*/ 268 w 312"/>
                <a:gd name="T9" fmla="*/ 17 h 220"/>
                <a:gd name="T10" fmla="*/ 251 w 312"/>
                <a:gd name="T11" fmla="*/ 22 h 220"/>
                <a:gd name="T12" fmla="*/ 247 w 312"/>
                <a:gd name="T13" fmla="*/ 34 h 220"/>
                <a:gd name="T14" fmla="*/ 238 w 312"/>
                <a:gd name="T15" fmla="*/ 41 h 220"/>
                <a:gd name="T16" fmla="*/ 223 w 312"/>
                <a:gd name="T17" fmla="*/ 37 h 220"/>
                <a:gd name="T18" fmla="*/ 208 w 312"/>
                <a:gd name="T19" fmla="*/ 37 h 220"/>
                <a:gd name="T20" fmla="*/ 192 w 312"/>
                <a:gd name="T21" fmla="*/ 29 h 220"/>
                <a:gd name="T22" fmla="*/ 186 w 312"/>
                <a:gd name="T23" fmla="*/ 34 h 220"/>
                <a:gd name="T24" fmla="*/ 178 w 312"/>
                <a:gd name="T25" fmla="*/ 34 h 220"/>
                <a:gd name="T26" fmla="*/ 179 w 312"/>
                <a:gd name="T27" fmla="*/ 45 h 220"/>
                <a:gd name="T28" fmla="*/ 155 w 312"/>
                <a:gd name="T29" fmla="*/ 42 h 220"/>
                <a:gd name="T30" fmla="*/ 153 w 312"/>
                <a:gd name="T31" fmla="*/ 51 h 220"/>
                <a:gd name="T32" fmla="*/ 141 w 312"/>
                <a:gd name="T33" fmla="*/ 51 h 220"/>
                <a:gd name="T34" fmla="*/ 135 w 312"/>
                <a:gd name="T35" fmla="*/ 63 h 220"/>
                <a:gd name="T36" fmla="*/ 124 w 312"/>
                <a:gd name="T37" fmla="*/ 81 h 220"/>
                <a:gd name="T38" fmla="*/ 108 w 312"/>
                <a:gd name="T39" fmla="*/ 104 h 220"/>
                <a:gd name="T40" fmla="*/ 113 w 312"/>
                <a:gd name="T41" fmla="*/ 110 h 220"/>
                <a:gd name="T42" fmla="*/ 109 w 312"/>
                <a:gd name="T43" fmla="*/ 117 h 220"/>
                <a:gd name="T44" fmla="*/ 96 w 312"/>
                <a:gd name="T45" fmla="*/ 117 h 220"/>
                <a:gd name="T46" fmla="*/ 89 w 312"/>
                <a:gd name="T47" fmla="*/ 132 h 220"/>
                <a:gd name="T48" fmla="*/ 92 w 312"/>
                <a:gd name="T49" fmla="*/ 155 h 220"/>
                <a:gd name="T50" fmla="*/ 101 w 312"/>
                <a:gd name="T51" fmla="*/ 164 h 220"/>
                <a:gd name="T52" fmla="*/ 99 w 312"/>
                <a:gd name="T53" fmla="*/ 184 h 220"/>
                <a:gd name="T54" fmla="*/ 89 w 312"/>
                <a:gd name="T55" fmla="*/ 196 h 220"/>
                <a:gd name="T56" fmla="*/ 84 w 312"/>
                <a:gd name="T57" fmla="*/ 206 h 220"/>
                <a:gd name="T58" fmla="*/ 74 w 312"/>
                <a:gd name="T59" fmla="*/ 195 h 220"/>
                <a:gd name="T60" fmla="*/ 49 w 312"/>
                <a:gd name="T61" fmla="*/ 216 h 220"/>
                <a:gd name="T62" fmla="*/ 30 w 312"/>
                <a:gd name="T63" fmla="*/ 220 h 220"/>
                <a:gd name="T64" fmla="*/ 11 w 312"/>
                <a:gd name="T65" fmla="*/ 211 h 220"/>
                <a:gd name="T66" fmla="*/ 6 w 312"/>
                <a:gd name="T67" fmla="*/ 192 h 220"/>
                <a:gd name="T68" fmla="*/ 0 w 312"/>
                <a:gd name="T69" fmla="*/ 152 h 220"/>
                <a:gd name="T70" fmla="*/ 12 w 312"/>
                <a:gd name="T71" fmla="*/ 141 h 220"/>
                <a:gd name="T72" fmla="*/ 45 w 312"/>
                <a:gd name="T73" fmla="*/ 127 h 220"/>
                <a:gd name="T74" fmla="*/ 69 w 312"/>
                <a:gd name="T75" fmla="*/ 109 h 220"/>
                <a:gd name="T76" fmla="*/ 90 w 312"/>
                <a:gd name="T77" fmla="*/ 86 h 220"/>
                <a:gd name="T78" fmla="*/ 117 w 312"/>
                <a:gd name="T79" fmla="*/ 54 h 220"/>
                <a:gd name="T80" fmla="*/ 136 w 312"/>
                <a:gd name="T81" fmla="*/ 43 h 220"/>
                <a:gd name="T82" fmla="*/ 166 w 312"/>
                <a:gd name="T83" fmla="*/ 22 h 220"/>
                <a:gd name="T84" fmla="*/ 192 w 312"/>
                <a:gd name="T85" fmla="*/ 15 h 220"/>
                <a:gd name="T86" fmla="*/ 212 w 312"/>
                <a:gd name="T87" fmla="*/ 16 h 220"/>
                <a:gd name="T88" fmla="*/ 226 w 312"/>
                <a:gd name="T89" fmla="*/ 3 h 220"/>
                <a:gd name="T90" fmla="*/ 249 w 312"/>
                <a:gd name="T91" fmla="*/ 3 h 220"/>
                <a:gd name="T92" fmla="*/ 269 w 312"/>
                <a:gd name="T93" fmla="*/ 0 h 220"/>
                <a:gd name="T94" fmla="*/ 310 w 312"/>
                <a:gd name="T95" fmla="*/ 12 h 220"/>
                <a:gd name="T96" fmla="*/ 295 w 312"/>
                <a:gd name="T97" fmla="*/ 16 h 220"/>
                <a:gd name="T98" fmla="*/ 312 w 312"/>
                <a:gd name="T99"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2" h="22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3" name="Freeform 165"/>
            <p:cNvSpPr/>
            <p:nvPr/>
          </p:nvSpPr>
          <p:spPr bwMode="auto">
            <a:xfrm>
              <a:off x="8094817" y="2157478"/>
              <a:ext cx="68247" cy="20633"/>
            </a:xfrm>
            <a:custGeom>
              <a:avLst/>
              <a:gdLst>
                <a:gd name="T0" fmla="*/ 43 w 43"/>
                <a:gd name="T1" fmla="*/ 8 h 13"/>
                <a:gd name="T2" fmla="*/ 21 w 43"/>
                <a:gd name="T3" fmla="*/ 13 h 13"/>
                <a:gd name="T4" fmla="*/ 1 w 43"/>
                <a:gd name="T5" fmla="*/ 10 h 13"/>
                <a:gd name="T6" fmla="*/ 8 w 43"/>
                <a:gd name="T7" fmla="*/ 7 h 13"/>
                <a:gd name="T8" fmla="*/ 0 w 43"/>
                <a:gd name="T9" fmla="*/ 2 h 13"/>
                <a:gd name="T10" fmla="*/ 21 w 43"/>
                <a:gd name="T11" fmla="*/ 0 h 13"/>
                <a:gd name="T12" fmla="*/ 27 w 43"/>
                <a:gd name="T13" fmla="*/ 4 h 13"/>
                <a:gd name="T14" fmla="*/ 43 w 43"/>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3">
                  <a:moveTo>
                    <a:pt x="43" y="8"/>
                  </a:moveTo>
                  <a:lnTo>
                    <a:pt x="21" y="13"/>
                  </a:lnTo>
                  <a:lnTo>
                    <a:pt x="1" y="10"/>
                  </a:lnTo>
                  <a:lnTo>
                    <a:pt x="8" y="7"/>
                  </a:lnTo>
                  <a:lnTo>
                    <a:pt x="0" y="2"/>
                  </a:lnTo>
                  <a:lnTo>
                    <a:pt x="21" y="0"/>
                  </a:lnTo>
                  <a:lnTo>
                    <a:pt x="27" y="4"/>
                  </a:lnTo>
                  <a:lnTo>
                    <a:pt x="43"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4" name="Freeform 166"/>
            <p:cNvSpPr/>
            <p:nvPr/>
          </p:nvSpPr>
          <p:spPr bwMode="auto">
            <a:xfrm>
              <a:off x="7913882" y="2122560"/>
              <a:ext cx="188871" cy="73008"/>
            </a:xfrm>
            <a:custGeom>
              <a:avLst/>
              <a:gdLst>
                <a:gd name="T0" fmla="*/ 82 w 119"/>
                <a:gd name="T1" fmla="*/ 5 h 46"/>
                <a:gd name="T2" fmla="*/ 119 w 119"/>
                <a:gd name="T3" fmla="*/ 15 h 46"/>
                <a:gd name="T4" fmla="*/ 94 w 119"/>
                <a:gd name="T5" fmla="*/ 20 h 46"/>
                <a:gd name="T6" fmla="*/ 90 w 119"/>
                <a:gd name="T7" fmla="*/ 30 h 46"/>
                <a:gd name="T8" fmla="*/ 81 w 119"/>
                <a:gd name="T9" fmla="*/ 33 h 46"/>
                <a:gd name="T10" fmla="*/ 79 w 119"/>
                <a:gd name="T11" fmla="*/ 45 h 46"/>
                <a:gd name="T12" fmla="*/ 65 w 119"/>
                <a:gd name="T13" fmla="*/ 46 h 46"/>
                <a:gd name="T14" fmla="*/ 40 w 119"/>
                <a:gd name="T15" fmla="*/ 37 h 46"/>
                <a:gd name="T16" fmla="*/ 49 w 119"/>
                <a:gd name="T17" fmla="*/ 32 h 46"/>
                <a:gd name="T18" fmla="*/ 32 w 119"/>
                <a:gd name="T19" fmla="*/ 28 h 46"/>
                <a:gd name="T20" fmla="*/ 9 w 119"/>
                <a:gd name="T21" fmla="*/ 16 h 46"/>
                <a:gd name="T22" fmla="*/ 0 w 119"/>
                <a:gd name="T23" fmla="*/ 6 h 46"/>
                <a:gd name="T24" fmla="*/ 28 w 119"/>
                <a:gd name="T25" fmla="*/ 1 h 46"/>
                <a:gd name="T26" fmla="*/ 34 w 119"/>
                <a:gd name="T27" fmla="*/ 6 h 46"/>
                <a:gd name="T28" fmla="*/ 49 w 119"/>
                <a:gd name="T29" fmla="*/ 6 h 46"/>
                <a:gd name="T30" fmla="*/ 52 w 119"/>
                <a:gd name="T31" fmla="*/ 1 h 46"/>
                <a:gd name="T32" fmla="*/ 68 w 119"/>
                <a:gd name="T33" fmla="*/ 0 h 46"/>
                <a:gd name="T34" fmla="*/ 82 w 119"/>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46">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5" name="Freeform 167"/>
            <p:cNvSpPr/>
            <p:nvPr/>
          </p:nvSpPr>
          <p:spPr bwMode="auto">
            <a:xfrm>
              <a:off x="8026570" y="2109864"/>
              <a:ext cx="166651" cy="26981"/>
            </a:xfrm>
            <a:custGeom>
              <a:avLst/>
              <a:gdLst>
                <a:gd name="T0" fmla="*/ 83 w 105"/>
                <a:gd name="T1" fmla="*/ 4 h 17"/>
                <a:gd name="T2" fmla="*/ 105 w 105"/>
                <a:gd name="T3" fmla="*/ 8 h 17"/>
                <a:gd name="T4" fmla="*/ 92 w 105"/>
                <a:gd name="T5" fmla="*/ 15 h 17"/>
                <a:gd name="T6" fmla="*/ 62 w 105"/>
                <a:gd name="T7" fmla="*/ 17 h 17"/>
                <a:gd name="T8" fmla="*/ 30 w 105"/>
                <a:gd name="T9" fmla="*/ 14 h 17"/>
                <a:gd name="T10" fmla="*/ 27 w 105"/>
                <a:gd name="T11" fmla="*/ 11 h 17"/>
                <a:gd name="T12" fmla="*/ 12 w 105"/>
                <a:gd name="T13" fmla="*/ 11 h 17"/>
                <a:gd name="T14" fmla="*/ 0 w 105"/>
                <a:gd name="T15" fmla="*/ 5 h 17"/>
                <a:gd name="T16" fmla="*/ 31 w 105"/>
                <a:gd name="T17" fmla="*/ 2 h 17"/>
                <a:gd name="T18" fmla="*/ 46 w 105"/>
                <a:gd name="T19" fmla="*/ 5 h 17"/>
                <a:gd name="T20" fmla="*/ 56 w 105"/>
                <a:gd name="T21" fmla="*/ 0 h 17"/>
                <a:gd name="T22" fmla="*/ 83 w 105"/>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7">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6" name="Freeform 168"/>
            <p:cNvSpPr/>
            <p:nvPr/>
          </p:nvSpPr>
          <p:spPr bwMode="auto">
            <a:xfrm>
              <a:off x="9796247" y="3492261"/>
              <a:ext cx="220614" cy="122209"/>
            </a:xfrm>
            <a:custGeom>
              <a:avLst/>
              <a:gdLst>
                <a:gd name="T0" fmla="*/ 134 w 139"/>
                <a:gd name="T1" fmla="*/ 49 h 77"/>
                <a:gd name="T2" fmla="*/ 134 w 139"/>
                <a:gd name="T3" fmla="*/ 57 h 77"/>
                <a:gd name="T4" fmla="*/ 139 w 139"/>
                <a:gd name="T5" fmla="*/ 69 h 77"/>
                <a:gd name="T6" fmla="*/ 138 w 139"/>
                <a:gd name="T7" fmla="*/ 77 h 77"/>
                <a:gd name="T8" fmla="*/ 125 w 139"/>
                <a:gd name="T9" fmla="*/ 77 h 77"/>
                <a:gd name="T10" fmla="*/ 104 w 139"/>
                <a:gd name="T11" fmla="*/ 72 h 77"/>
                <a:gd name="T12" fmla="*/ 91 w 139"/>
                <a:gd name="T13" fmla="*/ 71 h 77"/>
                <a:gd name="T14" fmla="*/ 80 w 139"/>
                <a:gd name="T15" fmla="*/ 61 h 77"/>
                <a:gd name="T16" fmla="*/ 57 w 139"/>
                <a:gd name="T17" fmla="*/ 58 h 77"/>
                <a:gd name="T18" fmla="*/ 34 w 139"/>
                <a:gd name="T19" fmla="*/ 48 h 77"/>
                <a:gd name="T20" fmla="*/ 17 w 139"/>
                <a:gd name="T21" fmla="*/ 39 h 77"/>
                <a:gd name="T22" fmla="*/ 0 w 139"/>
                <a:gd name="T23" fmla="*/ 31 h 77"/>
                <a:gd name="T24" fmla="*/ 3 w 139"/>
                <a:gd name="T25" fmla="*/ 14 h 77"/>
                <a:gd name="T26" fmla="*/ 11 w 139"/>
                <a:gd name="T27" fmla="*/ 5 h 77"/>
                <a:gd name="T28" fmla="*/ 17 w 139"/>
                <a:gd name="T29" fmla="*/ 0 h 77"/>
                <a:gd name="T30" fmla="*/ 31 w 139"/>
                <a:gd name="T31" fmla="*/ 6 h 77"/>
                <a:gd name="T32" fmla="*/ 50 w 139"/>
                <a:gd name="T33" fmla="*/ 19 h 77"/>
                <a:gd name="T34" fmla="*/ 60 w 139"/>
                <a:gd name="T35" fmla="*/ 21 h 77"/>
                <a:gd name="T36" fmla="*/ 67 w 139"/>
                <a:gd name="T37" fmla="*/ 31 h 77"/>
                <a:gd name="T38" fmla="*/ 80 w 139"/>
                <a:gd name="T39" fmla="*/ 34 h 77"/>
                <a:gd name="T40" fmla="*/ 95 w 139"/>
                <a:gd name="T41" fmla="*/ 43 h 77"/>
                <a:gd name="T42" fmla="*/ 114 w 139"/>
                <a:gd name="T43" fmla="*/ 47 h 77"/>
                <a:gd name="T44" fmla="*/ 134 w 139"/>
                <a:gd name="T45" fmla="*/ 49 h 77"/>
                <a:gd name="T46" fmla="*/ 134 w 139"/>
                <a:gd name="T47" fmla="*/ 4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77">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7" name="Freeform 169"/>
            <p:cNvSpPr/>
            <p:nvPr/>
          </p:nvSpPr>
          <p:spPr bwMode="auto">
            <a:xfrm>
              <a:off x="9104247" y="3658912"/>
              <a:ext cx="193633" cy="250768"/>
            </a:xfrm>
            <a:custGeom>
              <a:avLst/>
              <a:gdLst>
                <a:gd name="T0" fmla="*/ 21 w 122"/>
                <a:gd name="T1" fmla="*/ 158 h 158"/>
                <a:gd name="T2" fmla="*/ 14 w 122"/>
                <a:gd name="T3" fmla="*/ 144 h 158"/>
                <a:gd name="T4" fmla="*/ 0 w 122"/>
                <a:gd name="T5" fmla="*/ 112 h 158"/>
                <a:gd name="T6" fmla="*/ 48 w 122"/>
                <a:gd name="T7" fmla="*/ 94 h 158"/>
                <a:gd name="T8" fmla="*/ 55 w 122"/>
                <a:gd name="T9" fmla="*/ 55 h 158"/>
                <a:gd name="T10" fmla="*/ 46 w 122"/>
                <a:gd name="T11" fmla="*/ 42 h 158"/>
                <a:gd name="T12" fmla="*/ 46 w 122"/>
                <a:gd name="T13" fmla="*/ 35 h 158"/>
                <a:gd name="T14" fmla="*/ 50 w 122"/>
                <a:gd name="T15" fmla="*/ 26 h 158"/>
                <a:gd name="T16" fmla="*/ 50 w 122"/>
                <a:gd name="T17" fmla="*/ 19 h 158"/>
                <a:gd name="T18" fmla="*/ 57 w 122"/>
                <a:gd name="T19" fmla="*/ 15 h 158"/>
                <a:gd name="T20" fmla="*/ 54 w 122"/>
                <a:gd name="T21" fmla="*/ 12 h 158"/>
                <a:gd name="T22" fmla="*/ 54 w 122"/>
                <a:gd name="T23" fmla="*/ 0 h 158"/>
                <a:gd name="T24" fmla="*/ 62 w 122"/>
                <a:gd name="T25" fmla="*/ 0 h 158"/>
                <a:gd name="T26" fmla="*/ 71 w 122"/>
                <a:gd name="T27" fmla="*/ 13 h 158"/>
                <a:gd name="T28" fmla="*/ 80 w 122"/>
                <a:gd name="T29" fmla="*/ 20 h 158"/>
                <a:gd name="T30" fmla="*/ 93 w 122"/>
                <a:gd name="T31" fmla="*/ 23 h 158"/>
                <a:gd name="T32" fmla="*/ 102 w 122"/>
                <a:gd name="T33" fmla="*/ 26 h 158"/>
                <a:gd name="T34" fmla="*/ 111 w 122"/>
                <a:gd name="T35" fmla="*/ 37 h 158"/>
                <a:gd name="T36" fmla="*/ 117 w 122"/>
                <a:gd name="T37" fmla="*/ 43 h 158"/>
                <a:gd name="T38" fmla="*/ 122 w 122"/>
                <a:gd name="T39" fmla="*/ 46 h 158"/>
                <a:gd name="T40" fmla="*/ 122 w 122"/>
                <a:gd name="T41" fmla="*/ 49 h 158"/>
                <a:gd name="T42" fmla="*/ 118 w 122"/>
                <a:gd name="T43" fmla="*/ 61 h 158"/>
                <a:gd name="T44" fmla="*/ 116 w 122"/>
                <a:gd name="T45" fmla="*/ 66 h 158"/>
                <a:gd name="T46" fmla="*/ 109 w 122"/>
                <a:gd name="T47" fmla="*/ 72 h 158"/>
                <a:gd name="T48" fmla="*/ 104 w 122"/>
                <a:gd name="T49" fmla="*/ 86 h 158"/>
                <a:gd name="T50" fmla="*/ 97 w 122"/>
                <a:gd name="T51" fmla="*/ 84 h 158"/>
                <a:gd name="T52" fmla="*/ 94 w 122"/>
                <a:gd name="T53" fmla="*/ 89 h 158"/>
                <a:gd name="T54" fmla="*/ 91 w 122"/>
                <a:gd name="T55" fmla="*/ 98 h 158"/>
                <a:gd name="T56" fmla="*/ 95 w 122"/>
                <a:gd name="T57" fmla="*/ 112 h 158"/>
                <a:gd name="T58" fmla="*/ 94 w 122"/>
                <a:gd name="T59" fmla="*/ 114 h 158"/>
                <a:gd name="T60" fmla="*/ 86 w 122"/>
                <a:gd name="T61" fmla="*/ 114 h 158"/>
                <a:gd name="T62" fmla="*/ 77 w 122"/>
                <a:gd name="T63" fmla="*/ 120 h 158"/>
                <a:gd name="T64" fmla="*/ 75 w 122"/>
                <a:gd name="T65" fmla="*/ 130 h 158"/>
                <a:gd name="T66" fmla="*/ 72 w 122"/>
                <a:gd name="T67" fmla="*/ 134 h 158"/>
                <a:gd name="T68" fmla="*/ 62 w 122"/>
                <a:gd name="T69" fmla="*/ 134 h 158"/>
                <a:gd name="T70" fmla="*/ 56 w 122"/>
                <a:gd name="T71" fmla="*/ 138 h 158"/>
                <a:gd name="T72" fmla="*/ 56 w 122"/>
                <a:gd name="T73" fmla="*/ 146 h 158"/>
                <a:gd name="T74" fmla="*/ 48 w 122"/>
                <a:gd name="T75" fmla="*/ 152 h 158"/>
                <a:gd name="T76" fmla="*/ 40 w 122"/>
                <a:gd name="T77" fmla="*/ 150 h 158"/>
                <a:gd name="T78" fmla="*/ 28 w 122"/>
                <a:gd name="T79" fmla="*/ 156 h 158"/>
                <a:gd name="T80" fmla="*/ 21 w 122"/>
                <a:gd name="T8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58">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8" name="Freeform 170"/>
            <p:cNvSpPr/>
            <p:nvPr/>
          </p:nvSpPr>
          <p:spPr bwMode="auto">
            <a:xfrm>
              <a:off x="9189953" y="3614472"/>
              <a:ext cx="9523" cy="20633"/>
            </a:xfrm>
            <a:custGeom>
              <a:avLst/>
              <a:gdLst>
                <a:gd name="T0" fmla="*/ 4 w 6"/>
                <a:gd name="T1" fmla="*/ 13 h 13"/>
                <a:gd name="T2" fmla="*/ 0 w 6"/>
                <a:gd name="T3" fmla="*/ 6 h 13"/>
                <a:gd name="T4" fmla="*/ 4 w 6"/>
                <a:gd name="T5" fmla="*/ 0 h 13"/>
                <a:gd name="T6" fmla="*/ 6 w 6"/>
                <a:gd name="T7" fmla="*/ 2 h 13"/>
                <a:gd name="T8" fmla="*/ 6 w 6"/>
                <a:gd name="T9" fmla="*/ 9 h 13"/>
                <a:gd name="T10" fmla="*/ 4 w 6"/>
                <a:gd name="T11" fmla="*/ 13 h 13"/>
              </a:gdLst>
              <a:ahLst/>
              <a:cxnLst>
                <a:cxn ang="0">
                  <a:pos x="T0" y="T1"/>
                </a:cxn>
                <a:cxn ang="0">
                  <a:pos x="T2" y="T3"/>
                </a:cxn>
                <a:cxn ang="0">
                  <a:pos x="T4" y="T5"/>
                </a:cxn>
                <a:cxn ang="0">
                  <a:pos x="T6" y="T7"/>
                </a:cxn>
                <a:cxn ang="0">
                  <a:pos x="T8" y="T9"/>
                </a:cxn>
                <a:cxn ang="0">
                  <a:pos x="T10" y="T11"/>
                </a:cxn>
              </a:cxnLst>
              <a:rect l="0" t="0" r="r" b="b"/>
              <a:pathLst>
                <a:path w="6" h="13">
                  <a:moveTo>
                    <a:pt x="4" y="13"/>
                  </a:moveTo>
                  <a:lnTo>
                    <a:pt x="0" y="6"/>
                  </a:lnTo>
                  <a:lnTo>
                    <a:pt x="4" y="0"/>
                  </a:lnTo>
                  <a:lnTo>
                    <a:pt x="6" y="2"/>
                  </a:lnTo>
                  <a:lnTo>
                    <a:pt x="6" y="9"/>
                  </a:lnTo>
                  <a:lnTo>
                    <a:pt x="4" y="1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79" name="Freeform 171"/>
            <p:cNvSpPr/>
            <p:nvPr/>
          </p:nvSpPr>
          <p:spPr bwMode="auto">
            <a:xfrm>
              <a:off x="9297880" y="3290696"/>
              <a:ext cx="393615" cy="404720"/>
            </a:xfrm>
            <a:custGeom>
              <a:avLst/>
              <a:gdLst>
                <a:gd name="T0" fmla="*/ 237 w 248"/>
                <a:gd name="T1" fmla="*/ 47 h 255"/>
                <a:gd name="T2" fmla="*/ 194 w 248"/>
                <a:gd name="T3" fmla="*/ 45 h 255"/>
                <a:gd name="T4" fmla="*/ 199 w 248"/>
                <a:gd name="T5" fmla="*/ 70 h 255"/>
                <a:gd name="T6" fmla="*/ 223 w 248"/>
                <a:gd name="T7" fmla="*/ 92 h 255"/>
                <a:gd name="T8" fmla="*/ 214 w 248"/>
                <a:gd name="T9" fmla="*/ 117 h 255"/>
                <a:gd name="T10" fmla="*/ 196 w 248"/>
                <a:gd name="T11" fmla="*/ 155 h 255"/>
                <a:gd name="T12" fmla="*/ 163 w 248"/>
                <a:gd name="T13" fmla="*/ 173 h 255"/>
                <a:gd name="T14" fmla="*/ 160 w 248"/>
                <a:gd name="T15" fmla="*/ 202 h 255"/>
                <a:gd name="T16" fmla="*/ 175 w 248"/>
                <a:gd name="T17" fmla="*/ 227 h 255"/>
                <a:gd name="T18" fmla="*/ 145 w 248"/>
                <a:gd name="T19" fmla="*/ 243 h 255"/>
                <a:gd name="T20" fmla="*/ 123 w 248"/>
                <a:gd name="T21" fmla="*/ 250 h 255"/>
                <a:gd name="T22" fmla="*/ 102 w 248"/>
                <a:gd name="T23" fmla="*/ 222 h 255"/>
                <a:gd name="T24" fmla="*/ 46 w 248"/>
                <a:gd name="T25" fmla="*/ 227 h 255"/>
                <a:gd name="T26" fmla="*/ 26 w 248"/>
                <a:gd name="T27" fmla="*/ 207 h 255"/>
                <a:gd name="T28" fmla="*/ 46 w 248"/>
                <a:gd name="T29" fmla="*/ 188 h 255"/>
                <a:gd name="T30" fmla="*/ 35 w 248"/>
                <a:gd name="T31" fmla="*/ 169 h 255"/>
                <a:gd name="T32" fmla="*/ 9 w 248"/>
                <a:gd name="T33" fmla="*/ 149 h 255"/>
                <a:gd name="T34" fmla="*/ 29 w 248"/>
                <a:gd name="T35" fmla="*/ 148 h 255"/>
                <a:gd name="T36" fmla="*/ 54 w 248"/>
                <a:gd name="T37" fmla="*/ 148 h 255"/>
                <a:gd name="T38" fmla="*/ 69 w 248"/>
                <a:gd name="T39" fmla="*/ 145 h 255"/>
                <a:gd name="T40" fmla="*/ 86 w 248"/>
                <a:gd name="T41" fmla="*/ 121 h 255"/>
                <a:gd name="T42" fmla="*/ 105 w 248"/>
                <a:gd name="T43" fmla="*/ 110 h 255"/>
                <a:gd name="T44" fmla="*/ 117 w 248"/>
                <a:gd name="T45" fmla="*/ 103 h 255"/>
                <a:gd name="T46" fmla="*/ 129 w 248"/>
                <a:gd name="T47" fmla="*/ 99 h 255"/>
                <a:gd name="T48" fmla="*/ 129 w 248"/>
                <a:gd name="T49" fmla="*/ 76 h 255"/>
                <a:gd name="T50" fmla="*/ 129 w 248"/>
                <a:gd name="T51" fmla="*/ 59 h 255"/>
                <a:gd name="T52" fmla="*/ 148 w 248"/>
                <a:gd name="T53" fmla="*/ 53 h 255"/>
                <a:gd name="T54" fmla="*/ 151 w 248"/>
                <a:gd name="T55" fmla="*/ 37 h 255"/>
                <a:gd name="T56" fmla="*/ 141 w 248"/>
                <a:gd name="T57" fmla="*/ 20 h 255"/>
                <a:gd name="T58" fmla="*/ 164 w 248"/>
                <a:gd name="T59" fmla="*/ 7 h 255"/>
                <a:gd name="T60" fmla="*/ 188 w 248"/>
                <a:gd name="T61" fmla="*/ 2 h 255"/>
                <a:gd name="T62" fmla="*/ 211 w 248"/>
                <a:gd name="T63" fmla="*/ 9 h 255"/>
                <a:gd name="T64" fmla="*/ 248 w 248"/>
                <a:gd name="T65" fmla="*/ 3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255">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0" name="Freeform 172"/>
            <p:cNvSpPr/>
            <p:nvPr/>
          </p:nvSpPr>
          <p:spPr bwMode="auto">
            <a:xfrm>
              <a:off x="5536324" y="4120769"/>
              <a:ext cx="150779" cy="73008"/>
            </a:xfrm>
            <a:custGeom>
              <a:avLst/>
              <a:gdLst>
                <a:gd name="T0" fmla="*/ 94 w 95"/>
                <a:gd name="T1" fmla="*/ 18 h 46"/>
                <a:gd name="T2" fmla="*/ 92 w 95"/>
                <a:gd name="T3" fmla="*/ 21 h 46"/>
                <a:gd name="T4" fmla="*/ 95 w 95"/>
                <a:gd name="T5" fmla="*/ 32 h 46"/>
                <a:gd name="T6" fmla="*/ 92 w 95"/>
                <a:gd name="T7" fmla="*/ 38 h 46"/>
                <a:gd name="T8" fmla="*/ 86 w 95"/>
                <a:gd name="T9" fmla="*/ 36 h 46"/>
                <a:gd name="T10" fmla="*/ 84 w 95"/>
                <a:gd name="T11" fmla="*/ 46 h 46"/>
                <a:gd name="T12" fmla="*/ 78 w 95"/>
                <a:gd name="T13" fmla="*/ 40 h 46"/>
                <a:gd name="T14" fmla="*/ 75 w 95"/>
                <a:gd name="T15" fmla="*/ 29 h 46"/>
                <a:gd name="T16" fmla="*/ 80 w 95"/>
                <a:gd name="T17" fmla="*/ 25 h 46"/>
                <a:gd name="T18" fmla="*/ 75 w 95"/>
                <a:gd name="T19" fmla="*/ 24 h 46"/>
                <a:gd name="T20" fmla="*/ 73 w 95"/>
                <a:gd name="T21" fmla="*/ 18 h 46"/>
                <a:gd name="T22" fmla="*/ 65 w 95"/>
                <a:gd name="T23" fmla="*/ 12 h 46"/>
                <a:gd name="T24" fmla="*/ 58 w 95"/>
                <a:gd name="T25" fmla="*/ 13 h 46"/>
                <a:gd name="T26" fmla="*/ 54 w 95"/>
                <a:gd name="T27" fmla="*/ 20 h 46"/>
                <a:gd name="T28" fmla="*/ 47 w 95"/>
                <a:gd name="T29" fmla="*/ 24 h 46"/>
                <a:gd name="T30" fmla="*/ 43 w 95"/>
                <a:gd name="T31" fmla="*/ 25 h 46"/>
                <a:gd name="T32" fmla="*/ 41 w 95"/>
                <a:gd name="T33" fmla="*/ 29 h 46"/>
                <a:gd name="T34" fmla="*/ 49 w 95"/>
                <a:gd name="T35" fmla="*/ 40 h 46"/>
                <a:gd name="T36" fmla="*/ 44 w 95"/>
                <a:gd name="T37" fmla="*/ 42 h 46"/>
                <a:gd name="T38" fmla="*/ 41 w 95"/>
                <a:gd name="T39" fmla="*/ 44 h 46"/>
                <a:gd name="T40" fmla="*/ 34 w 95"/>
                <a:gd name="T41" fmla="*/ 46 h 46"/>
                <a:gd name="T42" fmla="*/ 31 w 95"/>
                <a:gd name="T43" fmla="*/ 34 h 46"/>
                <a:gd name="T44" fmla="*/ 29 w 95"/>
                <a:gd name="T45" fmla="*/ 38 h 46"/>
                <a:gd name="T46" fmla="*/ 24 w 95"/>
                <a:gd name="T47" fmla="*/ 36 h 46"/>
                <a:gd name="T48" fmla="*/ 21 w 95"/>
                <a:gd name="T49" fmla="*/ 29 h 46"/>
                <a:gd name="T50" fmla="*/ 14 w 95"/>
                <a:gd name="T51" fmla="*/ 27 h 46"/>
                <a:gd name="T52" fmla="*/ 9 w 95"/>
                <a:gd name="T53" fmla="*/ 25 h 46"/>
                <a:gd name="T54" fmla="*/ 2 w 95"/>
                <a:gd name="T55" fmla="*/ 25 h 46"/>
                <a:gd name="T56" fmla="*/ 1 w 95"/>
                <a:gd name="T57" fmla="*/ 29 h 46"/>
                <a:gd name="T58" fmla="*/ 0 w 95"/>
                <a:gd name="T59" fmla="*/ 26 h 46"/>
                <a:gd name="T60" fmla="*/ 1 w 95"/>
                <a:gd name="T61" fmla="*/ 23 h 46"/>
                <a:gd name="T62" fmla="*/ 3 w 95"/>
                <a:gd name="T63" fmla="*/ 19 h 46"/>
                <a:gd name="T64" fmla="*/ 2 w 95"/>
                <a:gd name="T65" fmla="*/ 15 h 46"/>
                <a:gd name="T66" fmla="*/ 4 w 95"/>
                <a:gd name="T67" fmla="*/ 13 h 46"/>
                <a:gd name="T68" fmla="*/ 1 w 95"/>
                <a:gd name="T69" fmla="*/ 10 h 46"/>
                <a:gd name="T70" fmla="*/ 1 w 95"/>
                <a:gd name="T71" fmla="*/ 3 h 46"/>
                <a:gd name="T72" fmla="*/ 8 w 95"/>
                <a:gd name="T73" fmla="*/ 1 h 46"/>
                <a:gd name="T74" fmla="*/ 14 w 95"/>
                <a:gd name="T75" fmla="*/ 8 h 46"/>
                <a:gd name="T76" fmla="*/ 13 w 95"/>
                <a:gd name="T77" fmla="*/ 12 h 46"/>
                <a:gd name="T78" fmla="*/ 20 w 95"/>
                <a:gd name="T79" fmla="*/ 13 h 46"/>
                <a:gd name="T80" fmla="*/ 21 w 95"/>
                <a:gd name="T81" fmla="*/ 11 h 46"/>
                <a:gd name="T82" fmla="*/ 26 w 95"/>
                <a:gd name="T83" fmla="*/ 16 h 46"/>
                <a:gd name="T84" fmla="*/ 34 w 95"/>
                <a:gd name="T85" fmla="*/ 15 h 46"/>
                <a:gd name="T86" fmla="*/ 41 w 95"/>
                <a:gd name="T87" fmla="*/ 9 h 46"/>
                <a:gd name="T88" fmla="*/ 52 w 95"/>
                <a:gd name="T89" fmla="*/ 6 h 46"/>
                <a:gd name="T90" fmla="*/ 58 w 95"/>
                <a:gd name="T91" fmla="*/ 0 h 46"/>
                <a:gd name="T92" fmla="*/ 67 w 95"/>
                <a:gd name="T93" fmla="*/ 1 h 46"/>
                <a:gd name="T94" fmla="*/ 66 w 95"/>
                <a:gd name="T95" fmla="*/ 3 h 46"/>
                <a:gd name="T96" fmla="*/ 75 w 95"/>
                <a:gd name="T97" fmla="*/ 4 h 46"/>
                <a:gd name="T98" fmla="*/ 83 w 95"/>
                <a:gd name="T99" fmla="*/ 7 h 46"/>
                <a:gd name="T100" fmla="*/ 88 w 95"/>
                <a:gd name="T101" fmla="*/ 13 h 46"/>
                <a:gd name="T102" fmla="*/ 94 w 95"/>
                <a:gd name="T103" fmla="*/ 18 h 46"/>
                <a:gd name="T104" fmla="*/ 94 w 95"/>
                <a:gd name="T10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46">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1" name="Freeform 173"/>
            <p:cNvSpPr/>
            <p:nvPr/>
          </p:nvSpPr>
          <p:spPr bwMode="auto">
            <a:xfrm>
              <a:off x="5572829" y="4412803"/>
              <a:ext cx="350760" cy="552325"/>
            </a:xfrm>
            <a:custGeom>
              <a:avLst/>
              <a:gdLst>
                <a:gd name="T0" fmla="*/ 178 w 221"/>
                <a:gd name="T1" fmla="*/ 79 h 348"/>
                <a:gd name="T2" fmla="*/ 162 w 221"/>
                <a:gd name="T3" fmla="*/ 86 h 348"/>
                <a:gd name="T4" fmla="*/ 143 w 221"/>
                <a:gd name="T5" fmla="*/ 108 h 348"/>
                <a:gd name="T6" fmla="*/ 140 w 221"/>
                <a:gd name="T7" fmla="*/ 125 h 348"/>
                <a:gd name="T8" fmla="*/ 131 w 221"/>
                <a:gd name="T9" fmla="*/ 139 h 348"/>
                <a:gd name="T10" fmla="*/ 134 w 221"/>
                <a:gd name="T11" fmla="*/ 159 h 348"/>
                <a:gd name="T12" fmla="*/ 141 w 221"/>
                <a:gd name="T13" fmla="*/ 179 h 348"/>
                <a:gd name="T14" fmla="*/ 159 w 221"/>
                <a:gd name="T15" fmla="*/ 191 h 348"/>
                <a:gd name="T16" fmla="*/ 187 w 221"/>
                <a:gd name="T17" fmla="*/ 179 h 348"/>
                <a:gd name="T18" fmla="*/ 195 w 221"/>
                <a:gd name="T19" fmla="*/ 211 h 348"/>
                <a:gd name="T20" fmla="*/ 220 w 221"/>
                <a:gd name="T21" fmla="*/ 238 h 348"/>
                <a:gd name="T22" fmla="*/ 217 w 221"/>
                <a:gd name="T23" fmla="*/ 258 h 348"/>
                <a:gd name="T24" fmla="*/ 212 w 221"/>
                <a:gd name="T25" fmla="*/ 283 h 348"/>
                <a:gd name="T26" fmla="*/ 213 w 221"/>
                <a:gd name="T27" fmla="*/ 297 h 348"/>
                <a:gd name="T28" fmla="*/ 213 w 221"/>
                <a:gd name="T29" fmla="*/ 334 h 348"/>
                <a:gd name="T30" fmla="*/ 201 w 221"/>
                <a:gd name="T31" fmla="*/ 348 h 348"/>
                <a:gd name="T32" fmla="*/ 181 w 221"/>
                <a:gd name="T33" fmla="*/ 329 h 348"/>
                <a:gd name="T34" fmla="*/ 115 w 221"/>
                <a:gd name="T35" fmla="*/ 289 h 348"/>
                <a:gd name="T36" fmla="*/ 93 w 221"/>
                <a:gd name="T37" fmla="*/ 262 h 348"/>
                <a:gd name="T38" fmla="*/ 79 w 221"/>
                <a:gd name="T39" fmla="*/ 231 h 348"/>
                <a:gd name="T40" fmla="*/ 43 w 221"/>
                <a:gd name="T41" fmla="*/ 159 h 348"/>
                <a:gd name="T42" fmla="*/ 29 w 221"/>
                <a:gd name="T43" fmla="*/ 136 h 348"/>
                <a:gd name="T44" fmla="*/ 4 w 221"/>
                <a:gd name="T45" fmla="*/ 116 h 348"/>
                <a:gd name="T46" fmla="*/ 0 w 221"/>
                <a:gd name="T47" fmla="*/ 89 h 348"/>
                <a:gd name="T48" fmla="*/ 18 w 221"/>
                <a:gd name="T49" fmla="*/ 64 h 348"/>
                <a:gd name="T50" fmla="*/ 15 w 221"/>
                <a:gd name="T51" fmla="*/ 77 h 348"/>
                <a:gd name="T52" fmla="*/ 23 w 221"/>
                <a:gd name="T53" fmla="*/ 82 h 348"/>
                <a:gd name="T54" fmla="*/ 38 w 221"/>
                <a:gd name="T55" fmla="*/ 94 h 348"/>
                <a:gd name="T56" fmla="*/ 49 w 221"/>
                <a:gd name="T57" fmla="*/ 73 h 348"/>
                <a:gd name="T58" fmla="*/ 79 w 221"/>
                <a:gd name="T59" fmla="*/ 48 h 348"/>
                <a:gd name="T60" fmla="*/ 102 w 221"/>
                <a:gd name="T61" fmla="*/ 17 h 348"/>
                <a:gd name="T62" fmla="*/ 104 w 221"/>
                <a:gd name="T63" fmla="*/ 0 h 348"/>
                <a:gd name="T64" fmla="*/ 120 w 221"/>
                <a:gd name="T65" fmla="*/ 18 h 348"/>
                <a:gd name="T66" fmla="*/ 139 w 221"/>
                <a:gd name="T67" fmla="*/ 42 h 348"/>
                <a:gd name="T68" fmla="*/ 160 w 221"/>
                <a:gd name="T69" fmla="*/ 40 h 348"/>
                <a:gd name="T70" fmla="*/ 177 w 221"/>
                <a:gd name="T71" fmla="*/ 42 h 348"/>
                <a:gd name="T72" fmla="*/ 180 w 221"/>
                <a:gd name="T73" fmla="*/ 71 h 348"/>
                <a:gd name="T74" fmla="*/ 193 w 221"/>
                <a:gd name="T75" fmla="*/ 8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348">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2" name="Freeform 174"/>
            <p:cNvSpPr/>
            <p:nvPr/>
          </p:nvSpPr>
          <p:spPr bwMode="auto">
            <a:xfrm>
              <a:off x="10981852" y="4117594"/>
              <a:ext cx="122210" cy="125383"/>
            </a:xfrm>
            <a:custGeom>
              <a:avLst/>
              <a:gdLst>
                <a:gd name="T0" fmla="*/ 72 w 77"/>
                <a:gd name="T1" fmla="*/ 25 h 79"/>
                <a:gd name="T2" fmla="*/ 75 w 77"/>
                <a:gd name="T3" fmla="*/ 37 h 79"/>
                <a:gd name="T4" fmla="*/ 77 w 77"/>
                <a:gd name="T5" fmla="*/ 48 h 79"/>
                <a:gd name="T6" fmla="*/ 72 w 77"/>
                <a:gd name="T7" fmla="*/ 66 h 79"/>
                <a:gd name="T8" fmla="*/ 65 w 77"/>
                <a:gd name="T9" fmla="*/ 46 h 79"/>
                <a:gd name="T10" fmla="*/ 57 w 77"/>
                <a:gd name="T11" fmla="*/ 56 h 79"/>
                <a:gd name="T12" fmla="*/ 63 w 77"/>
                <a:gd name="T13" fmla="*/ 70 h 79"/>
                <a:gd name="T14" fmla="*/ 60 w 77"/>
                <a:gd name="T15" fmla="*/ 79 h 79"/>
                <a:gd name="T16" fmla="*/ 39 w 77"/>
                <a:gd name="T17" fmla="*/ 68 h 79"/>
                <a:gd name="T18" fmla="*/ 34 w 77"/>
                <a:gd name="T19" fmla="*/ 54 h 79"/>
                <a:gd name="T20" fmla="*/ 38 w 77"/>
                <a:gd name="T21" fmla="*/ 45 h 79"/>
                <a:gd name="T22" fmla="*/ 26 w 77"/>
                <a:gd name="T23" fmla="*/ 36 h 79"/>
                <a:gd name="T24" fmla="*/ 22 w 77"/>
                <a:gd name="T25" fmla="*/ 44 h 79"/>
                <a:gd name="T26" fmla="*/ 14 w 77"/>
                <a:gd name="T27" fmla="*/ 43 h 79"/>
                <a:gd name="T28" fmla="*/ 3 w 77"/>
                <a:gd name="T29" fmla="*/ 54 h 79"/>
                <a:gd name="T30" fmla="*/ 0 w 77"/>
                <a:gd name="T31" fmla="*/ 48 h 79"/>
                <a:gd name="T32" fmla="*/ 5 w 77"/>
                <a:gd name="T33" fmla="*/ 32 h 79"/>
                <a:gd name="T34" fmla="*/ 14 w 77"/>
                <a:gd name="T35" fmla="*/ 27 h 79"/>
                <a:gd name="T36" fmla="*/ 23 w 77"/>
                <a:gd name="T37" fmla="*/ 20 h 79"/>
                <a:gd name="T38" fmla="*/ 30 w 77"/>
                <a:gd name="T39" fmla="*/ 28 h 79"/>
                <a:gd name="T40" fmla="*/ 43 w 77"/>
                <a:gd name="T41" fmla="*/ 23 h 79"/>
                <a:gd name="T42" fmla="*/ 44 w 77"/>
                <a:gd name="T43" fmla="*/ 14 h 79"/>
                <a:gd name="T44" fmla="*/ 56 w 77"/>
                <a:gd name="T45" fmla="*/ 14 h 79"/>
                <a:gd name="T46" fmla="*/ 54 w 77"/>
                <a:gd name="T47" fmla="*/ 0 h 79"/>
                <a:gd name="T48" fmla="*/ 68 w 77"/>
                <a:gd name="T49" fmla="*/ 8 h 79"/>
                <a:gd name="T50" fmla="*/ 71 w 77"/>
                <a:gd name="T51" fmla="*/ 18 h 79"/>
                <a:gd name="T52" fmla="*/ 72 w 77"/>
                <a:gd name="T53"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 h="79">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3" name="Freeform 175"/>
            <p:cNvSpPr/>
            <p:nvPr/>
          </p:nvSpPr>
          <p:spPr bwMode="auto">
            <a:xfrm>
              <a:off x="10986613" y="4071568"/>
              <a:ext cx="41266" cy="68247"/>
            </a:xfrm>
            <a:custGeom>
              <a:avLst/>
              <a:gdLst>
                <a:gd name="T0" fmla="*/ 26 w 26"/>
                <a:gd name="T1" fmla="*/ 18 h 43"/>
                <a:gd name="T2" fmla="*/ 20 w 26"/>
                <a:gd name="T3" fmla="*/ 25 h 43"/>
                <a:gd name="T4" fmla="*/ 17 w 26"/>
                <a:gd name="T5" fmla="*/ 37 h 43"/>
                <a:gd name="T6" fmla="*/ 11 w 26"/>
                <a:gd name="T7" fmla="*/ 43 h 43"/>
                <a:gd name="T8" fmla="*/ 0 w 26"/>
                <a:gd name="T9" fmla="*/ 29 h 43"/>
                <a:gd name="T10" fmla="*/ 3 w 26"/>
                <a:gd name="T11" fmla="*/ 24 h 43"/>
                <a:gd name="T12" fmla="*/ 7 w 26"/>
                <a:gd name="T13" fmla="*/ 19 h 43"/>
                <a:gd name="T14" fmla="*/ 8 w 26"/>
                <a:gd name="T15" fmla="*/ 7 h 43"/>
                <a:gd name="T16" fmla="*/ 17 w 26"/>
                <a:gd name="T17" fmla="*/ 6 h 43"/>
                <a:gd name="T18" fmla="*/ 15 w 26"/>
                <a:gd name="T19" fmla="*/ 19 h 43"/>
                <a:gd name="T20" fmla="*/ 26 w 26"/>
                <a:gd name="T21" fmla="*/ 0 h 43"/>
                <a:gd name="T22" fmla="*/ 26 w 26"/>
                <a:gd name="T23"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3">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4" name="Freeform 176"/>
            <p:cNvSpPr/>
            <p:nvPr/>
          </p:nvSpPr>
          <p:spPr bwMode="auto">
            <a:xfrm>
              <a:off x="10851704" y="4066806"/>
              <a:ext cx="61898" cy="92054"/>
            </a:xfrm>
            <a:custGeom>
              <a:avLst/>
              <a:gdLst>
                <a:gd name="T0" fmla="*/ 21 w 39"/>
                <a:gd name="T1" fmla="*/ 40 h 58"/>
                <a:gd name="T2" fmla="*/ 0 w 39"/>
                <a:gd name="T3" fmla="*/ 58 h 58"/>
                <a:gd name="T4" fmla="*/ 8 w 39"/>
                <a:gd name="T5" fmla="*/ 44 h 58"/>
                <a:gd name="T6" fmla="*/ 19 w 39"/>
                <a:gd name="T7" fmla="*/ 32 h 58"/>
                <a:gd name="T8" fmla="*/ 28 w 39"/>
                <a:gd name="T9" fmla="*/ 20 h 58"/>
                <a:gd name="T10" fmla="*/ 34 w 39"/>
                <a:gd name="T11" fmla="*/ 0 h 58"/>
                <a:gd name="T12" fmla="*/ 39 w 39"/>
                <a:gd name="T13" fmla="*/ 16 h 58"/>
                <a:gd name="T14" fmla="*/ 28 w 39"/>
                <a:gd name="T15" fmla="*/ 26 h 58"/>
                <a:gd name="T16" fmla="*/ 21 w 39"/>
                <a:gd name="T1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8">
                  <a:moveTo>
                    <a:pt x="21" y="40"/>
                  </a:moveTo>
                  <a:lnTo>
                    <a:pt x="0" y="58"/>
                  </a:lnTo>
                  <a:lnTo>
                    <a:pt x="8" y="44"/>
                  </a:lnTo>
                  <a:lnTo>
                    <a:pt x="19" y="32"/>
                  </a:lnTo>
                  <a:lnTo>
                    <a:pt x="28" y="20"/>
                  </a:lnTo>
                  <a:lnTo>
                    <a:pt x="34" y="0"/>
                  </a:lnTo>
                  <a:lnTo>
                    <a:pt x="39" y="16"/>
                  </a:lnTo>
                  <a:lnTo>
                    <a:pt x="28" y="26"/>
                  </a:lnTo>
                  <a:lnTo>
                    <a:pt x="21" y="4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5" name="Freeform 177"/>
            <p:cNvSpPr/>
            <p:nvPr/>
          </p:nvSpPr>
          <p:spPr bwMode="auto">
            <a:xfrm>
              <a:off x="10967567" y="4052523"/>
              <a:ext cx="34918" cy="42852"/>
            </a:xfrm>
            <a:custGeom>
              <a:avLst/>
              <a:gdLst>
                <a:gd name="T0" fmla="*/ 0 w 22"/>
                <a:gd name="T1" fmla="*/ 0 h 27"/>
                <a:gd name="T2" fmla="*/ 11 w 22"/>
                <a:gd name="T3" fmla="*/ 6 h 27"/>
                <a:gd name="T4" fmla="*/ 21 w 22"/>
                <a:gd name="T5" fmla="*/ 6 h 27"/>
                <a:gd name="T6" fmla="*/ 22 w 22"/>
                <a:gd name="T7" fmla="*/ 13 h 27"/>
                <a:gd name="T8" fmla="*/ 15 w 22"/>
                <a:gd name="T9" fmla="*/ 22 h 27"/>
                <a:gd name="T10" fmla="*/ 5 w 22"/>
                <a:gd name="T11" fmla="*/ 27 h 27"/>
                <a:gd name="T12" fmla="*/ 3 w 22"/>
                <a:gd name="T13" fmla="*/ 18 h 27"/>
                <a:gd name="T14" fmla="*/ 3 w 22"/>
                <a:gd name="T15" fmla="*/ 9 h 27"/>
                <a:gd name="T16" fmla="*/ 0 w 2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0" y="0"/>
                  </a:moveTo>
                  <a:lnTo>
                    <a:pt x="11" y="6"/>
                  </a:lnTo>
                  <a:lnTo>
                    <a:pt x="21" y="6"/>
                  </a:lnTo>
                  <a:lnTo>
                    <a:pt x="22" y="13"/>
                  </a:lnTo>
                  <a:lnTo>
                    <a:pt x="15" y="22"/>
                  </a:lnTo>
                  <a:lnTo>
                    <a:pt x="5" y="27"/>
                  </a:lnTo>
                  <a:lnTo>
                    <a:pt x="3" y="18"/>
                  </a:lnTo>
                  <a:lnTo>
                    <a:pt x="3" y="9"/>
                  </a:lnTo>
                  <a:lnTo>
                    <a:pt x="0"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6" name="Freeform 178"/>
            <p:cNvSpPr/>
            <p:nvPr/>
          </p:nvSpPr>
          <p:spPr bwMode="auto">
            <a:xfrm>
              <a:off x="11027878" y="4031889"/>
              <a:ext cx="44440" cy="73008"/>
            </a:xfrm>
            <a:custGeom>
              <a:avLst/>
              <a:gdLst>
                <a:gd name="T0" fmla="*/ 22 w 28"/>
                <a:gd name="T1" fmla="*/ 8 h 46"/>
                <a:gd name="T2" fmla="*/ 28 w 28"/>
                <a:gd name="T3" fmla="*/ 29 h 46"/>
                <a:gd name="T4" fmla="*/ 15 w 28"/>
                <a:gd name="T5" fmla="*/ 24 h 46"/>
                <a:gd name="T6" fmla="*/ 17 w 28"/>
                <a:gd name="T7" fmla="*/ 31 h 46"/>
                <a:gd name="T8" fmla="*/ 22 w 28"/>
                <a:gd name="T9" fmla="*/ 42 h 46"/>
                <a:gd name="T10" fmla="*/ 14 w 28"/>
                <a:gd name="T11" fmla="*/ 46 h 46"/>
                <a:gd name="T12" fmla="*/ 12 w 28"/>
                <a:gd name="T13" fmla="*/ 33 h 46"/>
                <a:gd name="T14" fmla="*/ 7 w 28"/>
                <a:gd name="T15" fmla="*/ 32 h 46"/>
                <a:gd name="T16" fmla="*/ 3 w 28"/>
                <a:gd name="T17" fmla="*/ 20 h 46"/>
                <a:gd name="T18" fmla="*/ 13 w 28"/>
                <a:gd name="T19" fmla="*/ 22 h 46"/>
                <a:gd name="T20" fmla="*/ 12 w 28"/>
                <a:gd name="T21" fmla="*/ 14 h 46"/>
                <a:gd name="T22" fmla="*/ 0 w 28"/>
                <a:gd name="T23" fmla="*/ 0 h 46"/>
                <a:gd name="T24" fmla="*/ 17 w 28"/>
                <a:gd name="T25" fmla="*/ 0 h 46"/>
                <a:gd name="T26" fmla="*/ 22 w 28"/>
                <a:gd name="T2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6">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7" name="Freeform 179"/>
            <p:cNvSpPr/>
            <p:nvPr/>
          </p:nvSpPr>
          <p:spPr bwMode="auto">
            <a:xfrm>
              <a:off x="10919952" y="4004909"/>
              <a:ext cx="34918" cy="38091"/>
            </a:xfrm>
            <a:custGeom>
              <a:avLst/>
              <a:gdLst>
                <a:gd name="T0" fmla="*/ 22 w 22"/>
                <a:gd name="T1" fmla="*/ 8 h 24"/>
                <a:gd name="T2" fmla="*/ 19 w 22"/>
                <a:gd name="T3" fmla="*/ 24 h 24"/>
                <a:gd name="T4" fmla="*/ 10 w 22"/>
                <a:gd name="T5" fmla="*/ 14 h 24"/>
                <a:gd name="T6" fmla="*/ 0 w 22"/>
                <a:gd name="T7" fmla="*/ 0 h 24"/>
                <a:gd name="T8" fmla="*/ 15 w 22"/>
                <a:gd name="T9" fmla="*/ 0 h 24"/>
                <a:gd name="T10" fmla="*/ 22 w 22"/>
                <a:gd name="T11" fmla="*/ 8 h 24"/>
              </a:gdLst>
              <a:ahLst/>
              <a:cxnLst>
                <a:cxn ang="0">
                  <a:pos x="T0" y="T1"/>
                </a:cxn>
                <a:cxn ang="0">
                  <a:pos x="T2" y="T3"/>
                </a:cxn>
                <a:cxn ang="0">
                  <a:pos x="T4" y="T5"/>
                </a:cxn>
                <a:cxn ang="0">
                  <a:pos x="T6" y="T7"/>
                </a:cxn>
                <a:cxn ang="0">
                  <a:pos x="T8" y="T9"/>
                </a:cxn>
                <a:cxn ang="0">
                  <a:pos x="T10" y="T11"/>
                </a:cxn>
              </a:cxnLst>
              <a:rect l="0" t="0" r="r" b="b"/>
              <a:pathLst>
                <a:path w="22" h="24">
                  <a:moveTo>
                    <a:pt x="22" y="8"/>
                  </a:moveTo>
                  <a:lnTo>
                    <a:pt x="19" y="24"/>
                  </a:lnTo>
                  <a:lnTo>
                    <a:pt x="10" y="14"/>
                  </a:lnTo>
                  <a:lnTo>
                    <a:pt x="0" y="0"/>
                  </a:lnTo>
                  <a:lnTo>
                    <a:pt x="15" y="0"/>
                  </a:lnTo>
                  <a:lnTo>
                    <a:pt x="22"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8" name="Freeform 180"/>
            <p:cNvSpPr/>
            <p:nvPr/>
          </p:nvSpPr>
          <p:spPr bwMode="auto">
            <a:xfrm>
              <a:off x="10896145" y="3852543"/>
              <a:ext cx="128559" cy="179346"/>
            </a:xfrm>
            <a:custGeom>
              <a:avLst/>
              <a:gdLst>
                <a:gd name="T0" fmla="*/ 17 w 81"/>
                <a:gd name="T1" fmla="*/ 0 h 113"/>
                <a:gd name="T2" fmla="*/ 28 w 81"/>
                <a:gd name="T3" fmla="*/ 6 h 113"/>
                <a:gd name="T4" fmla="*/ 33 w 81"/>
                <a:gd name="T5" fmla="*/ 1 h 113"/>
                <a:gd name="T6" fmla="*/ 35 w 81"/>
                <a:gd name="T7" fmla="*/ 5 h 113"/>
                <a:gd name="T8" fmla="*/ 34 w 81"/>
                <a:gd name="T9" fmla="*/ 13 h 113"/>
                <a:gd name="T10" fmla="*/ 42 w 81"/>
                <a:gd name="T11" fmla="*/ 27 h 113"/>
                <a:gd name="T12" fmla="*/ 40 w 81"/>
                <a:gd name="T13" fmla="*/ 43 h 113"/>
                <a:gd name="T14" fmla="*/ 31 w 81"/>
                <a:gd name="T15" fmla="*/ 49 h 113"/>
                <a:gd name="T16" fmla="*/ 31 w 81"/>
                <a:gd name="T17" fmla="*/ 64 h 113"/>
                <a:gd name="T18" fmla="*/ 37 w 81"/>
                <a:gd name="T19" fmla="*/ 79 h 113"/>
                <a:gd name="T20" fmla="*/ 45 w 81"/>
                <a:gd name="T21" fmla="*/ 81 h 113"/>
                <a:gd name="T22" fmla="*/ 53 w 81"/>
                <a:gd name="T23" fmla="*/ 79 h 113"/>
                <a:gd name="T24" fmla="*/ 75 w 81"/>
                <a:gd name="T25" fmla="*/ 90 h 113"/>
                <a:gd name="T26" fmla="*/ 74 w 81"/>
                <a:gd name="T27" fmla="*/ 100 h 113"/>
                <a:gd name="T28" fmla="*/ 81 w 81"/>
                <a:gd name="T29" fmla="*/ 105 h 113"/>
                <a:gd name="T30" fmla="*/ 80 w 81"/>
                <a:gd name="T31" fmla="*/ 113 h 113"/>
                <a:gd name="T32" fmla="*/ 66 w 81"/>
                <a:gd name="T33" fmla="*/ 104 h 113"/>
                <a:gd name="T34" fmla="*/ 59 w 81"/>
                <a:gd name="T35" fmla="*/ 94 h 113"/>
                <a:gd name="T36" fmla="*/ 55 w 81"/>
                <a:gd name="T37" fmla="*/ 101 h 113"/>
                <a:gd name="T38" fmla="*/ 43 w 81"/>
                <a:gd name="T39" fmla="*/ 90 h 113"/>
                <a:gd name="T40" fmla="*/ 28 w 81"/>
                <a:gd name="T41" fmla="*/ 93 h 113"/>
                <a:gd name="T42" fmla="*/ 20 w 81"/>
                <a:gd name="T43" fmla="*/ 89 h 113"/>
                <a:gd name="T44" fmla="*/ 20 w 81"/>
                <a:gd name="T45" fmla="*/ 81 h 113"/>
                <a:gd name="T46" fmla="*/ 24 w 81"/>
                <a:gd name="T47" fmla="*/ 76 h 113"/>
                <a:gd name="T48" fmla="*/ 18 w 81"/>
                <a:gd name="T49" fmla="*/ 71 h 113"/>
                <a:gd name="T50" fmla="*/ 17 w 81"/>
                <a:gd name="T51" fmla="*/ 78 h 113"/>
                <a:gd name="T52" fmla="*/ 8 w 81"/>
                <a:gd name="T53" fmla="*/ 67 h 113"/>
                <a:gd name="T54" fmla="*/ 3 w 81"/>
                <a:gd name="T55" fmla="*/ 59 h 113"/>
                <a:gd name="T56" fmla="*/ 0 w 81"/>
                <a:gd name="T57" fmla="*/ 41 h 113"/>
                <a:gd name="T58" fmla="*/ 8 w 81"/>
                <a:gd name="T59" fmla="*/ 47 h 113"/>
                <a:gd name="T60" fmla="*/ 5 w 81"/>
                <a:gd name="T61" fmla="*/ 17 h 113"/>
                <a:gd name="T62" fmla="*/ 7 w 81"/>
                <a:gd name="T63" fmla="*/ 0 h 113"/>
                <a:gd name="T64" fmla="*/ 17 w 81"/>
                <a:gd name="T6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13">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89" name="Freeform 181"/>
            <p:cNvSpPr/>
            <p:nvPr/>
          </p:nvSpPr>
          <p:spPr bwMode="auto">
            <a:xfrm>
              <a:off x="11684960" y="4536600"/>
              <a:ext cx="111101" cy="65073"/>
            </a:xfrm>
            <a:custGeom>
              <a:avLst/>
              <a:gdLst>
                <a:gd name="T0" fmla="*/ 62 w 70"/>
                <a:gd name="T1" fmla="*/ 25 h 41"/>
                <a:gd name="T2" fmla="*/ 53 w 70"/>
                <a:gd name="T3" fmla="*/ 27 h 41"/>
                <a:gd name="T4" fmla="*/ 50 w 70"/>
                <a:gd name="T5" fmla="*/ 32 h 41"/>
                <a:gd name="T6" fmla="*/ 41 w 70"/>
                <a:gd name="T7" fmla="*/ 37 h 41"/>
                <a:gd name="T8" fmla="*/ 32 w 70"/>
                <a:gd name="T9" fmla="*/ 41 h 41"/>
                <a:gd name="T10" fmla="*/ 23 w 70"/>
                <a:gd name="T11" fmla="*/ 41 h 41"/>
                <a:gd name="T12" fmla="*/ 10 w 70"/>
                <a:gd name="T13" fmla="*/ 36 h 41"/>
                <a:gd name="T14" fmla="*/ 0 w 70"/>
                <a:gd name="T15" fmla="*/ 30 h 41"/>
                <a:gd name="T16" fmla="*/ 2 w 70"/>
                <a:gd name="T17" fmla="*/ 24 h 41"/>
                <a:gd name="T18" fmla="*/ 17 w 70"/>
                <a:gd name="T19" fmla="*/ 27 h 41"/>
                <a:gd name="T20" fmla="*/ 26 w 70"/>
                <a:gd name="T21" fmla="*/ 26 h 41"/>
                <a:gd name="T22" fmla="*/ 29 w 70"/>
                <a:gd name="T23" fmla="*/ 16 h 41"/>
                <a:gd name="T24" fmla="*/ 32 w 70"/>
                <a:gd name="T25" fmla="*/ 16 h 41"/>
                <a:gd name="T26" fmla="*/ 33 w 70"/>
                <a:gd name="T27" fmla="*/ 26 h 41"/>
                <a:gd name="T28" fmla="*/ 42 w 70"/>
                <a:gd name="T29" fmla="*/ 25 h 41"/>
                <a:gd name="T30" fmla="*/ 47 w 70"/>
                <a:gd name="T31" fmla="*/ 19 h 41"/>
                <a:gd name="T32" fmla="*/ 57 w 70"/>
                <a:gd name="T33" fmla="*/ 12 h 41"/>
                <a:gd name="T34" fmla="*/ 56 w 70"/>
                <a:gd name="T35" fmla="*/ 0 h 41"/>
                <a:gd name="T36" fmla="*/ 66 w 70"/>
                <a:gd name="T37" fmla="*/ 0 h 41"/>
                <a:gd name="T38" fmla="*/ 70 w 70"/>
                <a:gd name="T39" fmla="*/ 3 h 41"/>
                <a:gd name="T40" fmla="*/ 68 w 70"/>
                <a:gd name="T41" fmla="*/ 13 h 41"/>
                <a:gd name="T42" fmla="*/ 62 w 70"/>
                <a:gd name="T4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41">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0" name="Freeform 182"/>
            <p:cNvSpPr/>
            <p:nvPr/>
          </p:nvSpPr>
          <p:spPr bwMode="auto">
            <a:xfrm>
              <a:off x="11483393" y="4488985"/>
              <a:ext cx="255532" cy="244419"/>
            </a:xfrm>
            <a:custGeom>
              <a:avLst/>
              <a:gdLst>
                <a:gd name="T0" fmla="*/ 0 w 161"/>
                <a:gd name="T1" fmla="*/ 125 h 154"/>
                <a:gd name="T2" fmla="*/ 5 w 161"/>
                <a:gd name="T3" fmla="*/ 63 h 154"/>
                <a:gd name="T4" fmla="*/ 8 w 161"/>
                <a:gd name="T5" fmla="*/ 0 h 154"/>
                <a:gd name="T6" fmla="*/ 36 w 161"/>
                <a:gd name="T7" fmla="*/ 14 h 154"/>
                <a:gd name="T8" fmla="*/ 67 w 161"/>
                <a:gd name="T9" fmla="*/ 24 h 154"/>
                <a:gd name="T10" fmla="*/ 77 w 161"/>
                <a:gd name="T11" fmla="*/ 34 h 154"/>
                <a:gd name="T12" fmla="*/ 86 w 161"/>
                <a:gd name="T13" fmla="*/ 43 h 154"/>
                <a:gd name="T14" fmla="*/ 89 w 161"/>
                <a:gd name="T15" fmla="*/ 55 h 154"/>
                <a:gd name="T16" fmla="*/ 116 w 161"/>
                <a:gd name="T17" fmla="*/ 67 h 154"/>
                <a:gd name="T18" fmla="*/ 119 w 161"/>
                <a:gd name="T19" fmla="*/ 77 h 154"/>
                <a:gd name="T20" fmla="*/ 103 w 161"/>
                <a:gd name="T21" fmla="*/ 79 h 154"/>
                <a:gd name="T22" fmla="*/ 106 w 161"/>
                <a:gd name="T23" fmla="*/ 91 h 154"/>
                <a:gd name="T24" fmla="*/ 120 w 161"/>
                <a:gd name="T25" fmla="*/ 104 h 154"/>
                <a:gd name="T26" fmla="*/ 129 w 161"/>
                <a:gd name="T27" fmla="*/ 124 h 154"/>
                <a:gd name="T28" fmla="*/ 139 w 161"/>
                <a:gd name="T29" fmla="*/ 123 h 154"/>
                <a:gd name="T30" fmla="*/ 137 w 161"/>
                <a:gd name="T31" fmla="*/ 132 h 154"/>
                <a:gd name="T32" fmla="*/ 150 w 161"/>
                <a:gd name="T33" fmla="*/ 135 h 154"/>
                <a:gd name="T34" fmla="*/ 144 w 161"/>
                <a:gd name="T35" fmla="*/ 139 h 154"/>
                <a:gd name="T36" fmla="*/ 161 w 161"/>
                <a:gd name="T37" fmla="*/ 147 h 154"/>
                <a:gd name="T38" fmla="*/ 159 w 161"/>
                <a:gd name="T39" fmla="*/ 152 h 154"/>
                <a:gd name="T40" fmla="*/ 147 w 161"/>
                <a:gd name="T41" fmla="*/ 154 h 154"/>
                <a:gd name="T42" fmla="*/ 144 w 161"/>
                <a:gd name="T43" fmla="*/ 149 h 154"/>
                <a:gd name="T44" fmla="*/ 130 w 161"/>
                <a:gd name="T45" fmla="*/ 146 h 154"/>
                <a:gd name="T46" fmla="*/ 113 w 161"/>
                <a:gd name="T47" fmla="*/ 144 h 154"/>
                <a:gd name="T48" fmla="*/ 101 w 161"/>
                <a:gd name="T49" fmla="*/ 131 h 154"/>
                <a:gd name="T50" fmla="*/ 93 w 161"/>
                <a:gd name="T51" fmla="*/ 121 h 154"/>
                <a:gd name="T52" fmla="*/ 86 w 161"/>
                <a:gd name="T53" fmla="*/ 104 h 154"/>
                <a:gd name="T54" fmla="*/ 65 w 161"/>
                <a:gd name="T55" fmla="*/ 96 h 154"/>
                <a:gd name="T56" fmla="*/ 50 w 161"/>
                <a:gd name="T57" fmla="*/ 101 h 154"/>
                <a:gd name="T58" fmla="*/ 39 w 161"/>
                <a:gd name="T59" fmla="*/ 108 h 154"/>
                <a:gd name="T60" fmla="*/ 40 w 161"/>
                <a:gd name="T61" fmla="*/ 122 h 154"/>
                <a:gd name="T62" fmla="*/ 26 w 161"/>
                <a:gd name="T63" fmla="*/ 129 h 154"/>
                <a:gd name="T64" fmla="*/ 18 w 161"/>
                <a:gd name="T65" fmla="*/ 125 h 154"/>
                <a:gd name="T66" fmla="*/ 0 w 161"/>
                <a:gd name="T67"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54">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1" name="Freeform 183"/>
            <p:cNvSpPr/>
            <p:nvPr/>
          </p:nvSpPr>
          <p:spPr bwMode="auto">
            <a:xfrm>
              <a:off x="11753208" y="4487399"/>
              <a:ext cx="61898" cy="68247"/>
            </a:xfrm>
            <a:custGeom>
              <a:avLst/>
              <a:gdLst>
                <a:gd name="T0" fmla="*/ 39 w 39"/>
                <a:gd name="T1" fmla="*/ 38 h 43"/>
                <a:gd name="T2" fmla="*/ 34 w 39"/>
                <a:gd name="T3" fmla="*/ 43 h 43"/>
                <a:gd name="T4" fmla="*/ 32 w 39"/>
                <a:gd name="T5" fmla="*/ 31 h 43"/>
                <a:gd name="T6" fmla="*/ 28 w 39"/>
                <a:gd name="T7" fmla="*/ 24 h 43"/>
                <a:gd name="T8" fmla="*/ 21 w 39"/>
                <a:gd name="T9" fmla="*/ 18 h 43"/>
                <a:gd name="T10" fmla="*/ 12 w 39"/>
                <a:gd name="T11" fmla="*/ 10 h 43"/>
                <a:gd name="T12" fmla="*/ 0 w 39"/>
                <a:gd name="T13" fmla="*/ 4 h 43"/>
                <a:gd name="T14" fmla="*/ 4 w 39"/>
                <a:gd name="T15" fmla="*/ 0 h 43"/>
                <a:gd name="T16" fmla="*/ 13 w 39"/>
                <a:gd name="T17" fmla="*/ 5 h 43"/>
                <a:gd name="T18" fmla="*/ 19 w 39"/>
                <a:gd name="T19" fmla="*/ 9 h 43"/>
                <a:gd name="T20" fmla="*/ 26 w 39"/>
                <a:gd name="T21" fmla="*/ 13 h 43"/>
                <a:gd name="T22" fmla="*/ 32 w 39"/>
                <a:gd name="T23" fmla="*/ 21 h 43"/>
                <a:gd name="T24" fmla="*/ 39 w 39"/>
                <a:gd name="T25" fmla="*/ 28 h 43"/>
                <a:gd name="T26" fmla="*/ 39 w 39"/>
                <a:gd name="T2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3">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2" name="Freeform 184"/>
            <p:cNvSpPr/>
            <p:nvPr/>
          </p:nvSpPr>
          <p:spPr bwMode="auto">
            <a:xfrm>
              <a:off x="8058313" y="2766940"/>
              <a:ext cx="234899" cy="168237"/>
            </a:xfrm>
            <a:custGeom>
              <a:avLst/>
              <a:gdLst>
                <a:gd name="T0" fmla="*/ 77 w 148"/>
                <a:gd name="T1" fmla="*/ 8 h 106"/>
                <a:gd name="T2" fmla="*/ 94 w 148"/>
                <a:gd name="T3" fmla="*/ 10 h 106"/>
                <a:gd name="T4" fmla="*/ 120 w 148"/>
                <a:gd name="T5" fmla="*/ 10 h 106"/>
                <a:gd name="T6" fmla="*/ 127 w 148"/>
                <a:gd name="T7" fmla="*/ 11 h 106"/>
                <a:gd name="T8" fmla="*/ 131 w 148"/>
                <a:gd name="T9" fmla="*/ 17 h 106"/>
                <a:gd name="T10" fmla="*/ 133 w 148"/>
                <a:gd name="T11" fmla="*/ 26 h 106"/>
                <a:gd name="T12" fmla="*/ 138 w 148"/>
                <a:gd name="T13" fmla="*/ 32 h 106"/>
                <a:gd name="T14" fmla="*/ 140 w 148"/>
                <a:gd name="T15" fmla="*/ 40 h 106"/>
                <a:gd name="T16" fmla="*/ 131 w 148"/>
                <a:gd name="T17" fmla="*/ 43 h 106"/>
                <a:gd name="T18" fmla="*/ 137 w 148"/>
                <a:gd name="T19" fmla="*/ 51 h 106"/>
                <a:gd name="T20" fmla="*/ 138 w 148"/>
                <a:gd name="T21" fmla="*/ 60 h 106"/>
                <a:gd name="T22" fmla="*/ 148 w 148"/>
                <a:gd name="T23" fmla="*/ 76 h 106"/>
                <a:gd name="T24" fmla="*/ 147 w 148"/>
                <a:gd name="T25" fmla="*/ 81 h 106"/>
                <a:gd name="T26" fmla="*/ 140 w 148"/>
                <a:gd name="T27" fmla="*/ 83 h 106"/>
                <a:gd name="T28" fmla="*/ 128 w 148"/>
                <a:gd name="T29" fmla="*/ 98 h 106"/>
                <a:gd name="T30" fmla="*/ 134 w 148"/>
                <a:gd name="T31" fmla="*/ 106 h 106"/>
                <a:gd name="T32" fmla="*/ 130 w 148"/>
                <a:gd name="T33" fmla="*/ 106 h 106"/>
                <a:gd name="T34" fmla="*/ 115 w 148"/>
                <a:gd name="T35" fmla="*/ 98 h 106"/>
                <a:gd name="T36" fmla="*/ 105 w 148"/>
                <a:gd name="T37" fmla="*/ 101 h 106"/>
                <a:gd name="T38" fmla="*/ 98 w 148"/>
                <a:gd name="T39" fmla="*/ 99 h 106"/>
                <a:gd name="T40" fmla="*/ 90 w 148"/>
                <a:gd name="T41" fmla="*/ 103 h 106"/>
                <a:gd name="T42" fmla="*/ 82 w 148"/>
                <a:gd name="T43" fmla="*/ 97 h 106"/>
                <a:gd name="T44" fmla="*/ 76 w 148"/>
                <a:gd name="T45" fmla="*/ 99 h 106"/>
                <a:gd name="T46" fmla="*/ 75 w 148"/>
                <a:gd name="T47" fmla="*/ 98 h 106"/>
                <a:gd name="T48" fmla="*/ 68 w 148"/>
                <a:gd name="T49" fmla="*/ 88 h 106"/>
                <a:gd name="T50" fmla="*/ 57 w 148"/>
                <a:gd name="T51" fmla="*/ 88 h 106"/>
                <a:gd name="T52" fmla="*/ 54 w 148"/>
                <a:gd name="T53" fmla="*/ 82 h 106"/>
                <a:gd name="T54" fmla="*/ 44 w 148"/>
                <a:gd name="T55" fmla="*/ 80 h 106"/>
                <a:gd name="T56" fmla="*/ 43 w 148"/>
                <a:gd name="T57" fmla="*/ 85 h 106"/>
                <a:gd name="T58" fmla="*/ 34 w 148"/>
                <a:gd name="T59" fmla="*/ 81 h 106"/>
                <a:gd name="T60" fmla="*/ 35 w 148"/>
                <a:gd name="T61" fmla="*/ 76 h 106"/>
                <a:gd name="T62" fmla="*/ 24 w 148"/>
                <a:gd name="T63" fmla="*/ 74 h 106"/>
                <a:gd name="T64" fmla="*/ 17 w 148"/>
                <a:gd name="T65" fmla="*/ 68 h 106"/>
                <a:gd name="T66" fmla="*/ 9 w 148"/>
                <a:gd name="T67" fmla="*/ 57 h 106"/>
                <a:gd name="T68" fmla="*/ 10 w 148"/>
                <a:gd name="T69" fmla="*/ 50 h 106"/>
                <a:gd name="T70" fmla="*/ 6 w 148"/>
                <a:gd name="T71" fmla="*/ 40 h 106"/>
                <a:gd name="T72" fmla="*/ 0 w 148"/>
                <a:gd name="T73" fmla="*/ 34 h 106"/>
                <a:gd name="T74" fmla="*/ 3 w 148"/>
                <a:gd name="T75" fmla="*/ 29 h 106"/>
                <a:gd name="T76" fmla="*/ 0 w 148"/>
                <a:gd name="T77" fmla="*/ 20 h 106"/>
                <a:gd name="T78" fmla="*/ 9 w 148"/>
                <a:gd name="T79" fmla="*/ 14 h 106"/>
                <a:gd name="T80" fmla="*/ 29 w 148"/>
                <a:gd name="T81" fmla="*/ 6 h 106"/>
                <a:gd name="T82" fmla="*/ 47 w 148"/>
                <a:gd name="T83" fmla="*/ 0 h 106"/>
                <a:gd name="T84" fmla="*/ 61 w 148"/>
                <a:gd name="T85" fmla="*/ 3 h 106"/>
                <a:gd name="T86" fmla="*/ 63 w 148"/>
                <a:gd name="T87" fmla="*/ 8 h 106"/>
                <a:gd name="T88" fmla="*/ 77 w 148"/>
                <a:gd name="T89" fmla="*/ 8 h 106"/>
                <a:gd name="T90" fmla="*/ 77 w 148"/>
                <a:gd name="T91"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06">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3" name="Freeform 185"/>
            <p:cNvSpPr/>
            <p:nvPr/>
          </p:nvSpPr>
          <p:spPr bwMode="auto">
            <a:xfrm>
              <a:off x="10792979" y="3114522"/>
              <a:ext cx="120623" cy="160300"/>
            </a:xfrm>
            <a:custGeom>
              <a:avLst/>
              <a:gdLst>
                <a:gd name="T0" fmla="*/ 72 w 76"/>
                <a:gd name="T1" fmla="*/ 12 h 101"/>
                <a:gd name="T2" fmla="*/ 76 w 76"/>
                <a:gd name="T3" fmla="*/ 15 h 101"/>
                <a:gd name="T4" fmla="*/ 70 w 76"/>
                <a:gd name="T5" fmla="*/ 13 h 101"/>
                <a:gd name="T6" fmla="*/ 67 w 76"/>
                <a:gd name="T7" fmla="*/ 20 h 101"/>
                <a:gd name="T8" fmla="*/ 66 w 76"/>
                <a:gd name="T9" fmla="*/ 26 h 101"/>
                <a:gd name="T10" fmla="*/ 74 w 76"/>
                <a:gd name="T11" fmla="*/ 40 h 101"/>
                <a:gd name="T12" fmla="*/ 68 w 76"/>
                <a:gd name="T13" fmla="*/ 44 h 101"/>
                <a:gd name="T14" fmla="*/ 68 w 76"/>
                <a:gd name="T15" fmla="*/ 47 h 101"/>
                <a:gd name="T16" fmla="*/ 65 w 76"/>
                <a:gd name="T17" fmla="*/ 53 h 101"/>
                <a:gd name="T18" fmla="*/ 56 w 76"/>
                <a:gd name="T19" fmla="*/ 56 h 101"/>
                <a:gd name="T20" fmla="*/ 52 w 76"/>
                <a:gd name="T21" fmla="*/ 61 h 101"/>
                <a:gd name="T22" fmla="*/ 56 w 76"/>
                <a:gd name="T23" fmla="*/ 69 h 101"/>
                <a:gd name="T24" fmla="*/ 55 w 76"/>
                <a:gd name="T25" fmla="*/ 71 h 101"/>
                <a:gd name="T26" fmla="*/ 63 w 76"/>
                <a:gd name="T27" fmla="*/ 75 h 101"/>
                <a:gd name="T28" fmla="*/ 76 w 76"/>
                <a:gd name="T29" fmla="*/ 83 h 101"/>
                <a:gd name="T30" fmla="*/ 76 w 76"/>
                <a:gd name="T31" fmla="*/ 87 h 101"/>
                <a:gd name="T32" fmla="*/ 70 w 76"/>
                <a:gd name="T33" fmla="*/ 89 h 101"/>
                <a:gd name="T34" fmla="*/ 59 w 76"/>
                <a:gd name="T35" fmla="*/ 89 h 101"/>
                <a:gd name="T36" fmla="*/ 58 w 76"/>
                <a:gd name="T37" fmla="*/ 98 h 101"/>
                <a:gd name="T38" fmla="*/ 51 w 76"/>
                <a:gd name="T39" fmla="*/ 98 h 101"/>
                <a:gd name="T40" fmla="*/ 51 w 76"/>
                <a:gd name="T41" fmla="*/ 99 h 101"/>
                <a:gd name="T42" fmla="*/ 41 w 76"/>
                <a:gd name="T43" fmla="*/ 95 h 101"/>
                <a:gd name="T44" fmla="*/ 40 w 76"/>
                <a:gd name="T45" fmla="*/ 99 h 101"/>
                <a:gd name="T46" fmla="*/ 36 w 76"/>
                <a:gd name="T47" fmla="*/ 101 h 101"/>
                <a:gd name="T48" fmla="*/ 34 w 76"/>
                <a:gd name="T49" fmla="*/ 97 h 101"/>
                <a:gd name="T50" fmla="*/ 30 w 76"/>
                <a:gd name="T51" fmla="*/ 95 h 101"/>
                <a:gd name="T52" fmla="*/ 24 w 76"/>
                <a:gd name="T53" fmla="*/ 92 h 101"/>
                <a:gd name="T54" fmla="*/ 24 w 76"/>
                <a:gd name="T55" fmla="*/ 84 h 101"/>
                <a:gd name="T56" fmla="*/ 27 w 76"/>
                <a:gd name="T57" fmla="*/ 81 h 101"/>
                <a:gd name="T58" fmla="*/ 24 w 76"/>
                <a:gd name="T59" fmla="*/ 78 h 101"/>
                <a:gd name="T60" fmla="*/ 22 w 76"/>
                <a:gd name="T61" fmla="*/ 68 h 101"/>
                <a:gd name="T62" fmla="*/ 20 w 76"/>
                <a:gd name="T63" fmla="*/ 65 h 101"/>
                <a:gd name="T64" fmla="*/ 10 w 76"/>
                <a:gd name="T65" fmla="*/ 63 h 101"/>
                <a:gd name="T66" fmla="*/ 0 w 76"/>
                <a:gd name="T67" fmla="*/ 58 h 101"/>
                <a:gd name="T68" fmla="*/ 6 w 76"/>
                <a:gd name="T69" fmla="*/ 46 h 101"/>
                <a:gd name="T70" fmla="*/ 18 w 76"/>
                <a:gd name="T71" fmla="*/ 35 h 101"/>
                <a:gd name="T72" fmla="*/ 21 w 76"/>
                <a:gd name="T73" fmla="*/ 22 h 101"/>
                <a:gd name="T74" fmla="*/ 31 w 76"/>
                <a:gd name="T75" fmla="*/ 28 h 101"/>
                <a:gd name="T76" fmla="*/ 45 w 76"/>
                <a:gd name="T77" fmla="*/ 29 h 101"/>
                <a:gd name="T78" fmla="*/ 37 w 76"/>
                <a:gd name="T79" fmla="*/ 19 h 101"/>
                <a:gd name="T80" fmla="*/ 56 w 76"/>
                <a:gd name="T81" fmla="*/ 11 h 101"/>
                <a:gd name="T82" fmla="*/ 56 w 76"/>
                <a:gd name="T83" fmla="*/ 0 h 101"/>
                <a:gd name="T84" fmla="*/ 72 w 76"/>
                <a:gd name="T85" fmla="*/ 12 h 101"/>
                <a:gd name="T86" fmla="*/ 72 w 76"/>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01">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chemeClr val="bg1">
                <a:lumMod val="85000"/>
              </a:schemeClr>
            </a:solid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4" name="Freeform 186"/>
            <p:cNvSpPr/>
            <p:nvPr/>
          </p:nvSpPr>
          <p:spPr bwMode="auto">
            <a:xfrm>
              <a:off x="6104526" y="4995283"/>
              <a:ext cx="225376" cy="247593"/>
            </a:xfrm>
            <a:custGeom>
              <a:avLst/>
              <a:gdLst>
                <a:gd name="T0" fmla="*/ 71 w 142"/>
                <a:gd name="T1" fmla="*/ 16 h 156"/>
                <a:gd name="T2" fmla="*/ 77 w 142"/>
                <a:gd name="T3" fmla="*/ 27 h 156"/>
                <a:gd name="T4" fmla="*/ 79 w 142"/>
                <a:gd name="T5" fmla="*/ 52 h 156"/>
                <a:gd name="T6" fmla="*/ 96 w 142"/>
                <a:gd name="T7" fmla="*/ 56 h 156"/>
                <a:gd name="T8" fmla="*/ 102 w 142"/>
                <a:gd name="T9" fmla="*/ 52 h 156"/>
                <a:gd name="T10" fmla="*/ 114 w 142"/>
                <a:gd name="T11" fmla="*/ 58 h 156"/>
                <a:gd name="T12" fmla="*/ 117 w 142"/>
                <a:gd name="T13" fmla="*/ 63 h 156"/>
                <a:gd name="T14" fmla="*/ 121 w 142"/>
                <a:gd name="T15" fmla="*/ 81 h 156"/>
                <a:gd name="T16" fmla="*/ 123 w 142"/>
                <a:gd name="T17" fmla="*/ 87 h 156"/>
                <a:gd name="T18" fmla="*/ 129 w 142"/>
                <a:gd name="T19" fmla="*/ 89 h 156"/>
                <a:gd name="T20" fmla="*/ 135 w 142"/>
                <a:gd name="T21" fmla="*/ 86 h 156"/>
                <a:gd name="T22" fmla="*/ 142 w 142"/>
                <a:gd name="T23" fmla="*/ 89 h 156"/>
                <a:gd name="T24" fmla="*/ 142 w 142"/>
                <a:gd name="T25" fmla="*/ 99 h 156"/>
                <a:gd name="T26" fmla="*/ 142 w 142"/>
                <a:gd name="T27" fmla="*/ 111 h 156"/>
                <a:gd name="T28" fmla="*/ 139 w 142"/>
                <a:gd name="T29" fmla="*/ 121 h 156"/>
                <a:gd name="T30" fmla="*/ 139 w 142"/>
                <a:gd name="T31" fmla="*/ 138 h 156"/>
                <a:gd name="T32" fmla="*/ 126 w 142"/>
                <a:gd name="T33" fmla="*/ 153 h 156"/>
                <a:gd name="T34" fmla="*/ 113 w 142"/>
                <a:gd name="T35" fmla="*/ 156 h 156"/>
                <a:gd name="T36" fmla="*/ 95 w 142"/>
                <a:gd name="T37" fmla="*/ 153 h 156"/>
                <a:gd name="T38" fmla="*/ 77 w 142"/>
                <a:gd name="T39" fmla="*/ 148 h 156"/>
                <a:gd name="T40" fmla="*/ 90 w 142"/>
                <a:gd name="T41" fmla="*/ 119 h 156"/>
                <a:gd name="T42" fmla="*/ 87 w 142"/>
                <a:gd name="T43" fmla="*/ 111 h 156"/>
                <a:gd name="T44" fmla="*/ 69 w 142"/>
                <a:gd name="T45" fmla="*/ 104 h 156"/>
                <a:gd name="T46" fmla="*/ 48 w 142"/>
                <a:gd name="T47" fmla="*/ 89 h 156"/>
                <a:gd name="T48" fmla="*/ 34 w 142"/>
                <a:gd name="T49" fmla="*/ 86 h 156"/>
                <a:gd name="T50" fmla="*/ 0 w 142"/>
                <a:gd name="T51" fmla="*/ 55 h 156"/>
                <a:gd name="T52" fmla="*/ 5 w 142"/>
                <a:gd name="T53" fmla="*/ 32 h 156"/>
                <a:gd name="T54" fmla="*/ 5 w 142"/>
                <a:gd name="T55" fmla="*/ 22 h 156"/>
                <a:gd name="T56" fmla="*/ 11 w 142"/>
                <a:gd name="T57" fmla="*/ 6 h 156"/>
                <a:gd name="T58" fmla="*/ 39 w 142"/>
                <a:gd name="T59" fmla="*/ 0 h 156"/>
                <a:gd name="T60" fmla="*/ 54 w 142"/>
                <a:gd name="T61" fmla="*/ 0 h 156"/>
                <a:gd name="T62" fmla="*/ 71 w 142"/>
                <a:gd name="T63" fmla="*/ 10 h 156"/>
                <a:gd name="T64" fmla="*/ 71 w 142"/>
                <a:gd name="T65" fmla="*/ 16 h 156"/>
                <a:gd name="T66" fmla="*/ 71 w 142"/>
                <a:gd name="T67" fmla="*/ 1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56">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5" name="Freeform 187"/>
            <p:cNvSpPr/>
            <p:nvPr/>
          </p:nvSpPr>
          <p:spPr bwMode="auto">
            <a:xfrm>
              <a:off x="8628101" y="3428776"/>
              <a:ext cx="15872" cy="36503"/>
            </a:xfrm>
            <a:custGeom>
              <a:avLst/>
              <a:gdLst>
                <a:gd name="T0" fmla="*/ 9 w 10"/>
                <a:gd name="T1" fmla="*/ 3 h 23"/>
                <a:gd name="T2" fmla="*/ 10 w 10"/>
                <a:gd name="T3" fmla="*/ 14 h 23"/>
                <a:gd name="T4" fmla="*/ 8 w 10"/>
                <a:gd name="T5" fmla="*/ 20 h 23"/>
                <a:gd name="T6" fmla="*/ 0 w 10"/>
                <a:gd name="T7" fmla="*/ 23 h 23"/>
                <a:gd name="T8" fmla="*/ 1 w 10"/>
                <a:gd name="T9" fmla="*/ 17 h 23"/>
                <a:gd name="T10" fmla="*/ 5 w 10"/>
                <a:gd name="T11" fmla="*/ 15 h 23"/>
                <a:gd name="T12" fmla="*/ 0 w 10"/>
                <a:gd name="T13" fmla="*/ 13 h 23"/>
                <a:gd name="T14" fmla="*/ 3 w 10"/>
                <a:gd name="T15" fmla="*/ 0 h 23"/>
                <a:gd name="T16" fmla="*/ 9 w 10"/>
                <a:gd name="T17" fmla="*/ 3 h 23"/>
                <a:gd name="T18" fmla="*/ 9 w 10"/>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9" y="3"/>
                  </a:moveTo>
                  <a:lnTo>
                    <a:pt x="10" y="14"/>
                  </a:lnTo>
                  <a:lnTo>
                    <a:pt x="8" y="20"/>
                  </a:lnTo>
                  <a:lnTo>
                    <a:pt x="0" y="23"/>
                  </a:lnTo>
                  <a:lnTo>
                    <a:pt x="1" y="17"/>
                  </a:lnTo>
                  <a:lnTo>
                    <a:pt x="5" y="15"/>
                  </a:lnTo>
                  <a:lnTo>
                    <a:pt x="0" y="13"/>
                  </a:lnTo>
                  <a:lnTo>
                    <a:pt x="3" y="0"/>
                  </a:lnTo>
                  <a:lnTo>
                    <a:pt x="9" y="3"/>
                  </a:lnTo>
                  <a:lnTo>
                    <a:pt x="9" y="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6" name="Freeform 188"/>
            <p:cNvSpPr/>
            <p:nvPr/>
          </p:nvSpPr>
          <p:spPr bwMode="auto">
            <a:xfrm>
              <a:off x="9053458" y="3623994"/>
              <a:ext cx="23807" cy="46027"/>
            </a:xfrm>
            <a:custGeom>
              <a:avLst/>
              <a:gdLst>
                <a:gd name="T0" fmla="*/ 12 w 15"/>
                <a:gd name="T1" fmla="*/ 28 h 29"/>
                <a:gd name="T2" fmla="*/ 8 w 15"/>
                <a:gd name="T3" fmla="*/ 29 h 29"/>
                <a:gd name="T4" fmla="*/ 3 w 15"/>
                <a:gd name="T5" fmla="*/ 25 h 29"/>
                <a:gd name="T6" fmla="*/ 0 w 15"/>
                <a:gd name="T7" fmla="*/ 11 h 29"/>
                <a:gd name="T8" fmla="*/ 3 w 15"/>
                <a:gd name="T9" fmla="*/ 2 h 29"/>
                <a:gd name="T10" fmla="*/ 8 w 15"/>
                <a:gd name="T11" fmla="*/ 0 h 29"/>
                <a:gd name="T12" fmla="*/ 14 w 15"/>
                <a:gd name="T13" fmla="*/ 5 h 29"/>
                <a:gd name="T14" fmla="*/ 15 w 15"/>
                <a:gd name="T15" fmla="*/ 17 h 29"/>
                <a:gd name="T16" fmla="*/ 12 w 15"/>
                <a:gd name="T17" fmla="*/ 28 h 29"/>
                <a:gd name="T18" fmla="*/ 12 w 15"/>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9">
                  <a:moveTo>
                    <a:pt x="12" y="28"/>
                  </a:moveTo>
                  <a:lnTo>
                    <a:pt x="8" y="29"/>
                  </a:lnTo>
                  <a:lnTo>
                    <a:pt x="3" y="25"/>
                  </a:lnTo>
                  <a:lnTo>
                    <a:pt x="0" y="11"/>
                  </a:lnTo>
                  <a:lnTo>
                    <a:pt x="3" y="2"/>
                  </a:lnTo>
                  <a:lnTo>
                    <a:pt x="8" y="0"/>
                  </a:lnTo>
                  <a:lnTo>
                    <a:pt x="14" y="5"/>
                  </a:lnTo>
                  <a:lnTo>
                    <a:pt x="15" y="17"/>
                  </a:lnTo>
                  <a:lnTo>
                    <a:pt x="12" y="28"/>
                  </a:lnTo>
                  <a:lnTo>
                    <a:pt x="12" y="2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7" name="Freeform 189"/>
            <p:cNvSpPr/>
            <p:nvPr/>
          </p:nvSpPr>
          <p:spPr bwMode="auto">
            <a:xfrm>
              <a:off x="8220203" y="2958983"/>
              <a:ext cx="226963" cy="134906"/>
            </a:xfrm>
            <a:custGeom>
              <a:avLst/>
              <a:gdLst>
                <a:gd name="T0" fmla="*/ 90 w 143"/>
                <a:gd name="T1" fmla="*/ 0 h 85"/>
                <a:gd name="T2" fmla="*/ 95 w 143"/>
                <a:gd name="T3" fmla="*/ 2 h 85"/>
                <a:gd name="T4" fmla="*/ 100 w 143"/>
                <a:gd name="T5" fmla="*/ 7 h 85"/>
                <a:gd name="T6" fmla="*/ 106 w 143"/>
                <a:gd name="T7" fmla="*/ 16 h 85"/>
                <a:gd name="T8" fmla="*/ 116 w 143"/>
                <a:gd name="T9" fmla="*/ 27 h 85"/>
                <a:gd name="T10" fmla="*/ 118 w 143"/>
                <a:gd name="T11" fmla="*/ 35 h 85"/>
                <a:gd name="T12" fmla="*/ 117 w 143"/>
                <a:gd name="T13" fmla="*/ 43 h 85"/>
                <a:gd name="T14" fmla="*/ 121 w 143"/>
                <a:gd name="T15" fmla="*/ 51 h 85"/>
                <a:gd name="T16" fmla="*/ 128 w 143"/>
                <a:gd name="T17" fmla="*/ 55 h 85"/>
                <a:gd name="T18" fmla="*/ 135 w 143"/>
                <a:gd name="T19" fmla="*/ 52 h 85"/>
                <a:gd name="T20" fmla="*/ 142 w 143"/>
                <a:gd name="T21" fmla="*/ 55 h 85"/>
                <a:gd name="T22" fmla="*/ 143 w 143"/>
                <a:gd name="T23" fmla="*/ 60 h 85"/>
                <a:gd name="T24" fmla="*/ 136 w 143"/>
                <a:gd name="T25" fmla="*/ 64 h 85"/>
                <a:gd name="T26" fmla="*/ 132 w 143"/>
                <a:gd name="T27" fmla="*/ 62 h 85"/>
                <a:gd name="T28" fmla="*/ 130 w 143"/>
                <a:gd name="T29" fmla="*/ 85 h 85"/>
                <a:gd name="T30" fmla="*/ 121 w 143"/>
                <a:gd name="T31" fmla="*/ 83 h 85"/>
                <a:gd name="T32" fmla="*/ 109 w 143"/>
                <a:gd name="T33" fmla="*/ 76 h 85"/>
                <a:gd name="T34" fmla="*/ 92 w 143"/>
                <a:gd name="T35" fmla="*/ 80 h 85"/>
                <a:gd name="T36" fmla="*/ 85 w 143"/>
                <a:gd name="T37" fmla="*/ 85 h 85"/>
                <a:gd name="T38" fmla="*/ 63 w 143"/>
                <a:gd name="T39" fmla="*/ 84 h 85"/>
                <a:gd name="T40" fmla="*/ 51 w 143"/>
                <a:gd name="T41" fmla="*/ 82 h 85"/>
                <a:gd name="T42" fmla="*/ 45 w 143"/>
                <a:gd name="T43" fmla="*/ 82 h 85"/>
                <a:gd name="T44" fmla="*/ 40 w 143"/>
                <a:gd name="T45" fmla="*/ 75 h 85"/>
                <a:gd name="T46" fmla="*/ 37 w 143"/>
                <a:gd name="T47" fmla="*/ 71 h 85"/>
                <a:gd name="T48" fmla="*/ 40 w 143"/>
                <a:gd name="T49" fmla="*/ 68 h 85"/>
                <a:gd name="T50" fmla="*/ 36 w 143"/>
                <a:gd name="T51" fmla="*/ 66 h 85"/>
                <a:gd name="T52" fmla="*/ 32 w 143"/>
                <a:gd name="T53" fmla="*/ 70 h 85"/>
                <a:gd name="T54" fmla="*/ 22 w 143"/>
                <a:gd name="T55" fmla="*/ 65 h 85"/>
                <a:gd name="T56" fmla="*/ 21 w 143"/>
                <a:gd name="T57" fmla="*/ 57 h 85"/>
                <a:gd name="T58" fmla="*/ 11 w 143"/>
                <a:gd name="T59" fmla="*/ 53 h 85"/>
                <a:gd name="T60" fmla="*/ 9 w 143"/>
                <a:gd name="T61" fmla="*/ 47 h 85"/>
                <a:gd name="T62" fmla="*/ 0 w 143"/>
                <a:gd name="T63" fmla="*/ 39 h 85"/>
                <a:gd name="T64" fmla="*/ 11 w 143"/>
                <a:gd name="T65" fmla="*/ 36 h 85"/>
                <a:gd name="T66" fmla="*/ 19 w 143"/>
                <a:gd name="T67" fmla="*/ 23 h 85"/>
                <a:gd name="T68" fmla="*/ 24 w 143"/>
                <a:gd name="T69" fmla="*/ 10 h 85"/>
                <a:gd name="T70" fmla="*/ 33 w 143"/>
                <a:gd name="T71" fmla="*/ 7 h 85"/>
                <a:gd name="T72" fmla="*/ 39 w 143"/>
                <a:gd name="T73" fmla="*/ 3 h 85"/>
                <a:gd name="T74" fmla="*/ 49 w 143"/>
                <a:gd name="T75" fmla="*/ 5 h 85"/>
                <a:gd name="T76" fmla="*/ 58 w 143"/>
                <a:gd name="T77" fmla="*/ 5 h 85"/>
                <a:gd name="T78" fmla="*/ 65 w 143"/>
                <a:gd name="T79" fmla="*/ 10 h 85"/>
                <a:gd name="T80" fmla="*/ 70 w 143"/>
                <a:gd name="T81" fmla="*/ 7 h 85"/>
                <a:gd name="T82" fmla="*/ 81 w 143"/>
                <a:gd name="T83" fmla="*/ 5 h 85"/>
                <a:gd name="T84" fmla="*/ 83 w 143"/>
                <a:gd name="T85" fmla="*/ 0 h 85"/>
                <a:gd name="T86" fmla="*/ 90 w 143"/>
                <a:gd name="T87" fmla="*/ 0 h 85"/>
                <a:gd name="T88" fmla="*/ 90 w 143"/>
                <a:gd name="T8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85">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8" name="Freeform 190"/>
            <p:cNvSpPr/>
            <p:nvPr/>
          </p:nvSpPr>
          <p:spPr bwMode="auto">
            <a:xfrm>
              <a:off x="8512240" y="4444546"/>
              <a:ext cx="49201" cy="53963"/>
            </a:xfrm>
            <a:custGeom>
              <a:avLst/>
              <a:gdLst>
                <a:gd name="T0" fmla="*/ 24 w 31"/>
                <a:gd name="T1" fmla="*/ 0 h 34"/>
                <a:gd name="T2" fmla="*/ 31 w 31"/>
                <a:gd name="T3" fmla="*/ 11 h 34"/>
                <a:gd name="T4" fmla="*/ 30 w 31"/>
                <a:gd name="T5" fmla="*/ 22 h 34"/>
                <a:gd name="T6" fmla="*/ 25 w 31"/>
                <a:gd name="T7" fmla="*/ 25 h 34"/>
                <a:gd name="T8" fmla="*/ 16 w 31"/>
                <a:gd name="T9" fmla="*/ 24 h 34"/>
                <a:gd name="T10" fmla="*/ 11 w 31"/>
                <a:gd name="T11" fmla="*/ 34 h 34"/>
                <a:gd name="T12" fmla="*/ 0 w 31"/>
                <a:gd name="T13" fmla="*/ 33 h 34"/>
                <a:gd name="T14" fmla="*/ 2 w 31"/>
                <a:gd name="T15" fmla="*/ 22 h 34"/>
                <a:gd name="T16" fmla="*/ 5 w 31"/>
                <a:gd name="T17" fmla="*/ 21 h 34"/>
                <a:gd name="T18" fmla="*/ 5 w 31"/>
                <a:gd name="T19" fmla="*/ 10 h 34"/>
                <a:gd name="T20" fmla="*/ 10 w 31"/>
                <a:gd name="T21" fmla="*/ 5 h 34"/>
                <a:gd name="T22" fmla="*/ 14 w 31"/>
                <a:gd name="T23" fmla="*/ 6 h 34"/>
                <a:gd name="T24" fmla="*/ 24 w 31"/>
                <a:gd name="T25" fmla="*/ 0 h 34"/>
                <a:gd name="T26" fmla="*/ 24 w 31"/>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199" name="Freeform 191"/>
            <p:cNvSpPr/>
            <p:nvPr/>
          </p:nvSpPr>
          <p:spPr bwMode="auto">
            <a:xfrm>
              <a:off x="7293304" y="3576381"/>
              <a:ext cx="223788" cy="201566"/>
            </a:xfrm>
            <a:custGeom>
              <a:avLst/>
              <a:gdLst>
                <a:gd name="T0" fmla="*/ 141 w 141"/>
                <a:gd name="T1" fmla="*/ 0 h 127"/>
                <a:gd name="T2" fmla="*/ 140 w 141"/>
                <a:gd name="T3" fmla="*/ 1 h 127"/>
                <a:gd name="T4" fmla="*/ 140 w 141"/>
                <a:gd name="T5" fmla="*/ 5 h 127"/>
                <a:gd name="T6" fmla="*/ 140 w 141"/>
                <a:gd name="T7" fmla="*/ 34 h 127"/>
                <a:gd name="T8" fmla="*/ 86 w 141"/>
                <a:gd name="T9" fmla="*/ 32 h 127"/>
                <a:gd name="T10" fmla="*/ 86 w 141"/>
                <a:gd name="T11" fmla="*/ 81 h 127"/>
                <a:gd name="T12" fmla="*/ 70 w 141"/>
                <a:gd name="T13" fmla="*/ 83 h 127"/>
                <a:gd name="T14" fmla="*/ 66 w 141"/>
                <a:gd name="T15" fmla="*/ 92 h 127"/>
                <a:gd name="T16" fmla="*/ 69 w 141"/>
                <a:gd name="T17" fmla="*/ 121 h 127"/>
                <a:gd name="T18" fmla="*/ 4 w 141"/>
                <a:gd name="T19" fmla="*/ 121 h 127"/>
                <a:gd name="T20" fmla="*/ 0 w 141"/>
                <a:gd name="T21" fmla="*/ 127 h 127"/>
                <a:gd name="T22" fmla="*/ 1 w 141"/>
                <a:gd name="T23" fmla="*/ 118 h 127"/>
                <a:gd name="T24" fmla="*/ 2 w 141"/>
                <a:gd name="T25" fmla="*/ 118 h 127"/>
                <a:gd name="T26" fmla="*/ 39 w 141"/>
                <a:gd name="T27" fmla="*/ 117 h 127"/>
                <a:gd name="T28" fmla="*/ 40 w 141"/>
                <a:gd name="T29" fmla="*/ 110 h 127"/>
                <a:gd name="T30" fmla="*/ 48 w 141"/>
                <a:gd name="T31" fmla="*/ 101 h 127"/>
                <a:gd name="T32" fmla="*/ 54 w 141"/>
                <a:gd name="T33" fmla="*/ 75 h 127"/>
                <a:gd name="T34" fmla="*/ 77 w 141"/>
                <a:gd name="T35" fmla="*/ 55 h 127"/>
                <a:gd name="T36" fmla="*/ 85 w 141"/>
                <a:gd name="T37" fmla="*/ 31 h 127"/>
                <a:gd name="T38" fmla="*/ 91 w 141"/>
                <a:gd name="T39" fmla="*/ 30 h 127"/>
                <a:gd name="T40" fmla="*/ 96 w 141"/>
                <a:gd name="T41" fmla="*/ 15 h 127"/>
                <a:gd name="T42" fmla="*/ 110 w 141"/>
                <a:gd name="T43" fmla="*/ 12 h 127"/>
                <a:gd name="T44" fmla="*/ 116 w 141"/>
                <a:gd name="T45" fmla="*/ 15 h 127"/>
                <a:gd name="T46" fmla="*/ 123 w 141"/>
                <a:gd name="T47" fmla="*/ 15 h 127"/>
                <a:gd name="T48" fmla="*/ 128 w 141"/>
                <a:gd name="T49" fmla="*/ 11 h 127"/>
                <a:gd name="T50" fmla="*/ 138 w 141"/>
                <a:gd name="T51" fmla="*/ 10 h 127"/>
                <a:gd name="T52" fmla="*/ 138 w 141"/>
                <a:gd name="T53" fmla="*/ 0 h 127"/>
                <a:gd name="T54" fmla="*/ 141 w 141"/>
                <a:gd name="T55" fmla="*/ 0 h 127"/>
                <a:gd name="T56" fmla="*/ 141 w 141"/>
                <a:gd name="T5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7">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0" name="Freeform 192"/>
            <p:cNvSpPr/>
            <p:nvPr/>
          </p:nvSpPr>
          <p:spPr bwMode="auto">
            <a:xfrm>
              <a:off x="8631275" y="3439887"/>
              <a:ext cx="560265" cy="477728"/>
            </a:xfrm>
            <a:custGeom>
              <a:avLst/>
              <a:gdLst>
                <a:gd name="T0" fmla="*/ 206 w 353"/>
                <a:gd name="T1" fmla="*/ 60 h 301"/>
                <a:gd name="T2" fmla="*/ 222 w 353"/>
                <a:gd name="T3" fmla="*/ 69 h 301"/>
                <a:gd name="T4" fmla="*/ 239 w 353"/>
                <a:gd name="T5" fmla="*/ 90 h 301"/>
                <a:gd name="T6" fmla="*/ 255 w 353"/>
                <a:gd name="T7" fmla="*/ 104 h 301"/>
                <a:gd name="T8" fmla="*/ 255 w 353"/>
                <a:gd name="T9" fmla="*/ 118 h 301"/>
                <a:gd name="T10" fmla="*/ 263 w 353"/>
                <a:gd name="T11" fmla="*/ 130 h 301"/>
                <a:gd name="T12" fmla="*/ 269 w 353"/>
                <a:gd name="T13" fmla="*/ 141 h 301"/>
                <a:gd name="T14" fmla="*/ 278 w 353"/>
                <a:gd name="T15" fmla="*/ 144 h 301"/>
                <a:gd name="T16" fmla="*/ 283 w 353"/>
                <a:gd name="T17" fmla="*/ 155 h 301"/>
                <a:gd name="T18" fmla="*/ 341 w 353"/>
                <a:gd name="T19" fmla="*/ 184 h 301"/>
                <a:gd name="T20" fmla="*/ 353 w 353"/>
                <a:gd name="T21" fmla="*/ 193 h 301"/>
                <a:gd name="T22" fmla="*/ 298 w 353"/>
                <a:gd name="T23" fmla="*/ 250 h 301"/>
                <a:gd name="T24" fmla="*/ 235 w 353"/>
                <a:gd name="T25" fmla="*/ 267 h 301"/>
                <a:gd name="T26" fmla="*/ 218 w 353"/>
                <a:gd name="T27" fmla="*/ 290 h 301"/>
                <a:gd name="T28" fmla="*/ 206 w 353"/>
                <a:gd name="T29" fmla="*/ 284 h 301"/>
                <a:gd name="T30" fmla="*/ 187 w 353"/>
                <a:gd name="T31" fmla="*/ 281 h 301"/>
                <a:gd name="T32" fmla="*/ 164 w 353"/>
                <a:gd name="T33" fmla="*/ 282 h 301"/>
                <a:gd name="T34" fmla="*/ 152 w 353"/>
                <a:gd name="T35" fmla="*/ 287 h 301"/>
                <a:gd name="T36" fmla="*/ 148 w 353"/>
                <a:gd name="T37" fmla="*/ 301 h 301"/>
                <a:gd name="T38" fmla="*/ 140 w 353"/>
                <a:gd name="T39" fmla="*/ 287 h 301"/>
                <a:gd name="T40" fmla="*/ 129 w 353"/>
                <a:gd name="T41" fmla="*/ 273 h 301"/>
                <a:gd name="T42" fmla="*/ 114 w 353"/>
                <a:gd name="T43" fmla="*/ 241 h 301"/>
                <a:gd name="T44" fmla="*/ 95 w 353"/>
                <a:gd name="T45" fmla="*/ 225 h 301"/>
                <a:gd name="T46" fmla="*/ 80 w 353"/>
                <a:gd name="T47" fmla="*/ 194 h 301"/>
                <a:gd name="T48" fmla="*/ 69 w 353"/>
                <a:gd name="T49" fmla="*/ 161 h 301"/>
                <a:gd name="T50" fmla="*/ 52 w 353"/>
                <a:gd name="T51" fmla="*/ 150 h 301"/>
                <a:gd name="T52" fmla="*/ 46 w 353"/>
                <a:gd name="T53" fmla="*/ 135 h 301"/>
                <a:gd name="T54" fmla="*/ 35 w 353"/>
                <a:gd name="T55" fmla="*/ 121 h 301"/>
                <a:gd name="T56" fmla="*/ 17 w 353"/>
                <a:gd name="T57" fmla="*/ 91 h 301"/>
                <a:gd name="T58" fmla="*/ 0 w 353"/>
                <a:gd name="T59" fmla="*/ 79 h 301"/>
                <a:gd name="T60" fmla="*/ 1 w 353"/>
                <a:gd name="T61" fmla="*/ 61 h 301"/>
                <a:gd name="T62" fmla="*/ 21 w 353"/>
                <a:gd name="T63" fmla="*/ 57 h 301"/>
                <a:gd name="T64" fmla="*/ 31 w 353"/>
                <a:gd name="T65" fmla="*/ 44 h 301"/>
                <a:gd name="T66" fmla="*/ 45 w 353"/>
                <a:gd name="T67" fmla="*/ 35 h 301"/>
                <a:gd name="T68" fmla="*/ 32 w 353"/>
                <a:gd name="T69" fmla="*/ 13 h 301"/>
                <a:gd name="T70" fmla="*/ 65 w 353"/>
                <a:gd name="T71" fmla="*/ 0 h 301"/>
                <a:gd name="T72" fmla="*/ 111 w 353"/>
                <a:gd name="T73" fmla="*/ 19 h 301"/>
                <a:gd name="T74" fmla="*/ 191 w 353"/>
                <a:gd name="T75" fmla="*/ 5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01">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1" name="Freeform 193"/>
            <p:cNvSpPr/>
            <p:nvPr/>
          </p:nvSpPr>
          <p:spPr bwMode="auto">
            <a:xfrm>
              <a:off x="8320193" y="3746204"/>
              <a:ext cx="428532" cy="404720"/>
            </a:xfrm>
            <a:custGeom>
              <a:avLst/>
              <a:gdLst>
                <a:gd name="T0" fmla="*/ 238 w 270"/>
                <a:gd name="T1" fmla="*/ 161 h 255"/>
                <a:gd name="T2" fmla="*/ 223 w 270"/>
                <a:gd name="T3" fmla="*/ 189 h 255"/>
                <a:gd name="T4" fmla="*/ 214 w 270"/>
                <a:gd name="T5" fmla="*/ 211 h 255"/>
                <a:gd name="T6" fmla="*/ 202 w 270"/>
                <a:gd name="T7" fmla="*/ 237 h 255"/>
                <a:gd name="T8" fmla="*/ 200 w 270"/>
                <a:gd name="T9" fmla="*/ 239 h 255"/>
                <a:gd name="T10" fmla="*/ 197 w 270"/>
                <a:gd name="T11" fmla="*/ 222 h 255"/>
                <a:gd name="T12" fmla="*/ 186 w 270"/>
                <a:gd name="T13" fmla="*/ 202 h 255"/>
                <a:gd name="T14" fmla="*/ 180 w 270"/>
                <a:gd name="T15" fmla="*/ 186 h 255"/>
                <a:gd name="T16" fmla="*/ 169 w 270"/>
                <a:gd name="T17" fmla="*/ 191 h 255"/>
                <a:gd name="T18" fmla="*/ 175 w 270"/>
                <a:gd name="T19" fmla="*/ 208 h 255"/>
                <a:gd name="T20" fmla="*/ 158 w 270"/>
                <a:gd name="T21" fmla="*/ 232 h 255"/>
                <a:gd name="T22" fmla="*/ 135 w 270"/>
                <a:gd name="T23" fmla="*/ 223 h 255"/>
                <a:gd name="T24" fmla="*/ 128 w 270"/>
                <a:gd name="T25" fmla="*/ 233 h 255"/>
                <a:gd name="T26" fmla="*/ 119 w 270"/>
                <a:gd name="T27" fmla="*/ 240 h 255"/>
                <a:gd name="T28" fmla="*/ 100 w 270"/>
                <a:gd name="T29" fmla="*/ 237 h 255"/>
                <a:gd name="T30" fmla="*/ 82 w 270"/>
                <a:gd name="T31" fmla="*/ 239 h 255"/>
                <a:gd name="T32" fmla="*/ 69 w 270"/>
                <a:gd name="T33" fmla="*/ 226 h 255"/>
                <a:gd name="T34" fmla="*/ 53 w 270"/>
                <a:gd name="T35" fmla="*/ 224 h 255"/>
                <a:gd name="T36" fmla="*/ 45 w 270"/>
                <a:gd name="T37" fmla="*/ 249 h 255"/>
                <a:gd name="T38" fmla="*/ 34 w 270"/>
                <a:gd name="T39" fmla="*/ 255 h 255"/>
                <a:gd name="T40" fmla="*/ 27 w 270"/>
                <a:gd name="T41" fmla="*/ 248 h 255"/>
                <a:gd name="T42" fmla="*/ 28 w 270"/>
                <a:gd name="T43" fmla="*/ 235 h 255"/>
                <a:gd name="T44" fmla="*/ 18 w 270"/>
                <a:gd name="T45" fmla="*/ 215 h 255"/>
                <a:gd name="T46" fmla="*/ 16 w 270"/>
                <a:gd name="T47" fmla="*/ 202 h 255"/>
                <a:gd name="T48" fmla="*/ 9 w 270"/>
                <a:gd name="T49" fmla="*/ 185 h 255"/>
                <a:gd name="T50" fmla="*/ 0 w 270"/>
                <a:gd name="T51" fmla="*/ 180 h 255"/>
                <a:gd name="T52" fmla="*/ 6 w 270"/>
                <a:gd name="T53" fmla="*/ 165 h 255"/>
                <a:gd name="T54" fmla="*/ 9 w 270"/>
                <a:gd name="T55" fmla="*/ 151 h 255"/>
                <a:gd name="T56" fmla="*/ 9 w 270"/>
                <a:gd name="T57" fmla="*/ 135 h 255"/>
                <a:gd name="T58" fmla="*/ 31 w 270"/>
                <a:gd name="T59" fmla="*/ 122 h 255"/>
                <a:gd name="T60" fmla="*/ 28 w 270"/>
                <a:gd name="T61" fmla="*/ 39 h 255"/>
                <a:gd name="T62" fmla="*/ 45 w 270"/>
                <a:gd name="T63" fmla="*/ 0 h 255"/>
                <a:gd name="T64" fmla="*/ 175 w 270"/>
                <a:gd name="T65" fmla="*/ 0 h 255"/>
                <a:gd name="T66" fmla="*/ 246 w 270"/>
                <a:gd name="T67" fmla="*/ 20 h 255"/>
                <a:gd name="T68" fmla="*/ 246 w 270"/>
                <a:gd name="T69" fmla="*/ 43 h 255"/>
                <a:gd name="T70" fmla="*/ 260 w 270"/>
                <a:gd name="T71" fmla="*/ 70 h 255"/>
                <a:gd name="T72" fmla="*/ 262 w 270"/>
                <a:gd name="T73" fmla="*/ 88 h 255"/>
                <a:gd name="T74" fmla="*/ 245 w 270"/>
                <a:gd name="T75" fmla="*/ 97 h 255"/>
                <a:gd name="T76" fmla="*/ 238 w 270"/>
                <a:gd name="T77" fmla="*/ 137 h 255"/>
                <a:gd name="T78" fmla="*/ 240 w 270"/>
                <a:gd name="T79" fmla="*/ 1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255">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2" name="Freeform 194"/>
            <p:cNvSpPr/>
            <p:nvPr/>
          </p:nvSpPr>
          <p:spPr bwMode="auto">
            <a:xfrm>
              <a:off x="8374157" y="4041412"/>
              <a:ext cx="304734" cy="263465"/>
            </a:xfrm>
            <a:custGeom>
              <a:avLst/>
              <a:gdLst>
                <a:gd name="T0" fmla="*/ 169 w 192"/>
                <a:gd name="T1" fmla="*/ 68 h 166"/>
                <a:gd name="T2" fmla="*/ 157 w 192"/>
                <a:gd name="T3" fmla="*/ 74 h 166"/>
                <a:gd name="T4" fmla="*/ 162 w 192"/>
                <a:gd name="T5" fmla="*/ 86 h 166"/>
                <a:gd name="T6" fmla="*/ 174 w 192"/>
                <a:gd name="T7" fmla="*/ 103 h 166"/>
                <a:gd name="T8" fmla="*/ 192 w 192"/>
                <a:gd name="T9" fmla="*/ 128 h 166"/>
                <a:gd name="T10" fmla="*/ 171 w 192"/>
                <a:gd name="T11" fmla="*/ 152 h 166"/>
                <a:gd name="T12" fmla="*/ 149 w 192"/>
                <a:gd name="T13" fmla="*/ 161 h 166"/>
                <a:gd name="T14" fmla="*/ 125 w 192"/>
                <a:gd name="T15" fmla="*/ 161 h 166"/>
                <a:gd name="T16" fmla="*/ 103 w 192"/>
                <a:gd name="T17" fmla="*/ 154 h 166"/>
                <a:gd name="T18" fmla="*/ 89 w 192"/>
                <a:gd name="T19" fmla="*/ 149 h 166"/>
                <a:gd name="T20" fmla="*/ 78 w 192"/>
                <a:gd name="T21" fmla="*/ 151 h 166"/>
                <a:gd name="T22" fmla="*/ 59 w 192"/>
                <a:gd name="T23" fmla="*/ 134 h 166"/>
                <a:gd name="T24" fmla="*/ 43 w 192"/>
                <a:gd name="T25" fmla="*/ 119 h 166"/>
                <a:gd name="T26" fmla="*/ 32 w 192"/>
                <a:gd name="T27" fmla="*/ 100 h 166"/>
                <a:gd name="T28" fmla="*/ 21 w 192"/>
                <a:gd name="T29" fmla="*/ 84 h 166"/>
                <a:gd name="T30" fmla="*/ 0 w 192"/>
                <a:gd name="T31" fmla="*/ 69 h 166"/>
                <a:gd name="T32" fmla="*/ 11 w 192"/>
                <a:gd name="T33" fmla="*/ 63 h 166"/>
                <a:gd name="T34" fmla="*/ 19 w 192"/>
                <a:gd name="T35" fmla="*/ 38 h 166"/>
                <a:gd name="T36" fmla="*/ 35 w 192"/>
                <a:gd name="T37" fmla="*/ 40 h 166"/>
                <a:gd name="T38" fmla="*/ 48 w 192"/>
                <a:gd name="T39" fmla="*/ 53 h 166"/>
                <a:gd name="T40" fmla="*/ 66 w 192"/>
                <a:gd name="T41" fmla="*/ 51 h 166"/>
                <a:gd name="T42" fmla="*/ 85 w 192"/>
                <a:gd name="T43" fmla="*/ 54 h 166"/>
                <a:gd name="T44" fmla="*/ 94 w 192"/>
                <a:gd name="T45" fmla="*/ 47 h 166"/>
                <a:gd name="T46" fmla="*/ 101 w 192"/>
                <a:gd name="T47" fmla="*/ 37 h 166"/>
                <a:gd name="T48" fmla="*/ 124 w 192"/>
                <a:gd name="T49" fmla="*/ 46 h 166"/>
                <a:gd name="T50" fmla="*/ 141 w 192"/>
                <a:gd name="T51" fmla="*/ 22 h 166"/>
                <a:gd name="T52" fmla="*/ 135 w 192"/>
                <a:gd name="T53" fmla="*/ 5 h 166"/>
                <a:gd name="T54" fmla="*/ 146 w 192"/>
                <a:gd name="T55" fmla="*/ 0 h 166"/>
                <a:gd name="T56" fmla="*/ 152 w 192"/>
                <a:gd name="T57" fmla="*/ 16 h 166"/>
                <a:gd name="T58" fmla="*/ 163 w 192"/>
                <a:gd name="T59" fmla="*/ 36 h 166"/>
                <a:gd name="T60" fmla="*/ 166 w 192"/>
                <a:gd name="T61" fmla="*/ 53 h 166"/>
                <a:gd name="T62" fmla="*/ 168 w 192"/>
                <a:gd name="T63"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66">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3" name="Freeform 195"/>
            <p:cNvSpPr/>
            <p:nvPr/>
          </p:nvSpPr>
          <p:spPr bwMode="auto">
            <a:xfrm>
              <a:off x="7275846" y="3909680"/>
              <a:ext cx="160302" cy="128558"/>
            </a:xfrm>
            <a:custGeom>
              <a:avLst/>
              <a:gdLst>
                <a:gd name="T0" fmla="*/ 90 w 101"/>
                <a:gd name="T1" fmla="*/ 38 h 81"/>
                <a:gd name="T2" fmla="*/ 91 w 101"/>
                <a:gd name="T3" fmla="*/ 50 h 81"/>
                <a:gd name="T4" fmla="*/ 94 w 101"/>
                <a:gd name="T5" fmla="*/ 61 h 81"/>
                <a:gd name="T6" fmla="*/ 100 w 101"/>
                <a:gd name="T7" fmla="*/ 66 h 81"/>
                <a:gd name="T8" fmla="*/ 101 w 101"/>
                <a:gd name="T9" fmla="*/ 74 h 81"/>
                <a:gd name="T10" fmla="*/ 100 w 101"/>
                <a:gd name="T11" fmla="*/ 79 h 81"/>
                <a:gd name="T12" fmla="*/ 98 w 101"/>
                <a:gd name="T13" fmla="*/ 80 h 81"/>
                <a:gd name="T14" fmla="*/ 88 w 101"/>
                <a:gd name="T15" fmla="*/ 79 h 81"/>
                <a:gd name="T16" fmla="*/ 88 w 101"/>
                <a:gd name="T17" fmla="*/ 81 h 81"/>
                <a:gd name="T18" fmla="*/ 84 w 101"/>
                <a:gd name="T19" fmla="*/ 81 h 81"/>
                <a:gd name="T20" fmla="*/ 72 w 101"/>
                <a:gd name="T21" fmla="*/ 77 h 81"/>
                <a:gd name="T22" fmla="*/ 64 w 101"/>
                <a:gd name="T23" fmla="*/ 77 h 81"/>
                <a:gd name="T24" fmla="*/ 33 w 101"/>
                <a:gd name="T25" fmla="*/ 76 h 81"/>
                <a:gd name="T26" fmla="*/ 28 w 101"/>
                <a:gd name="T27" fmla="*/ 78 h 81"/>
                <a:gd name="T28" fmla="*/ 23 w 101"/>
                <a:gd name="T29" fmla="*/ 77 h 81"/>
                <a:gd name="T30" fmla="*/ 14 w 101"/>
                <a:gd name="T31" fmla="*/ 80 h 81"/>
                <a:gd name="T32" fmla="*/ 11 w 101"/>
                <a:gd name="T33" fmla="*/ 66 h 81"/>
                <a:gd name="T34" fmla="*/ 27 w 101"/>
                <a:gd name="T35" fmla="*/ 66 h 81"/>
                <a:gd name="T36" fmla="*/ 31 w 101"/>
                <a:gd name="T37" fmla="*/ 63 h 81"/>
                <a:gd name="T38" fmla="*/ 34 w 101"/>
                <a:gd name="T39" fmla="*/ 63 h 81"/>
                <a:gd name="T40" fmla="*/ 40 w 101"/>
                <a:gd name="T41" fmla="*/ 59 h 81"/>
                <a:gd name="T42" fmla="*/ 47 w 101"/>
                <a:gd name="T43" fmla="*/ 63 h 81"/>
                <a:gd name="T44" fmla="*/ 54 w 101"/>
                <a:gd name="T45" fmla="*/ 63 h 81"/>
                <a:gd name="T46" fmla="*/ 62 w 101"/>
                <a:gd name="T47" fmla="*/ 59 h 81"/>
                <a:gd name="T48" fmla="*/ 59 w 101"/>
                <a:gd name="T49" fmla="*/ 54 h 81"/>
                <a:gd name="T50" fmla="*/ 53 w 101"/>
                <a:gd name="T51" fmla="*/ 57 h 81"/>
                <a:gd name="T52" fmla="*/ 48 w 101"/>
                <a:gd name="T53" fmla="*/ 57 h 81"/>
                <a:gd name="T54" fmla="*/ 41 w 101"/>
                <a:gd name="T55" fmla="*/ 52 h 81"/>
                <a:gd name="T56" fmla="*/ 36 w 101"/>
                <a:gd name="T57" fmla="*/ 52 h 81"/>
                <a:gd name="T58" fmla="*/ 32 w 101"/>
                <a:gd name="T59" fmla="*/ 57 h 81"/>
                <a:gd name="T60" fmla="*/ 14 w 101"/>
                <a:gd name="T61" fmla="*/ 57 h 81"/>
                <a:gd name="T62" fmla="*/ 7 w 101"/>
                <a:gd name="T63" fmla="*/ 42 h 81"/>
                <a:gd name="T64" fmla="*/ 0 w 101"/>
                <a:gd name="T65" fmla="*/ 36 h 81"/>
                <a:gd name="T66" fmla="*/ 7 w 101"/>
                <a:gd name="T67" fmla="*/ 32 h 81"/>
                <a:gd name="T68" fmla="*/ 15 w 101"/>
                <a:gd name="T69" fmla="*/ 19 h 81"/>
                <a:gd name="T70" fmla="*/ 19 w 101"/>
                <a:gd name="T71" fmla="*/ 9 h 81"/>
                <a:gd name="T72" fmla="*/ 25 w 101"/>
                <a:gd name="T73" fmla="*/ 3 h 81"/>
                <a:gd name="T74" fmla="*/ 33 w 101"/>
                <a:gd name="T75" fmla="*/ 5 h 81"/>
                <a:gd name="T76" fmla="*/ 41 w 101"/>
                <a:gd name="T77" fmla="*/ 0 h 81"/>
                <a:gd name="T78" fmla="*/ 51 w 101"/>
                <a:gd name="T79" fmla="*/ 0 h 81"/>
                <a:gd name="T80" fmla="*/ 59 w 101"/>
                <a:gd name="T81" fmla="*/ 5 h 81"/>
                <a:gd name="T82" fmla="*/ 69 w 101"/>
                <a:gd name="T83" fmla="*/ 11 h 81"/>
                <a:gd name="T84" fmla="*/ 80 w 101"/>
                <a:gd name="T85" fmla="*/ 25 h 81"/>
                <a:gd name="T86" fmla="*/ 90 w 101"/>
                <a:gd name="T87" fmla="*/ 38 h 81"/>
                <a:gd name="T88" fmla="*/ 90 w 101"/>
                <a:gd name="T89"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 h="81">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4" name="Freeform 196"/>
            <p:cNvSpPr/>
            <p:nvPr/>
          </p:nvSpPr>
          <p:spPr bwMode="auto">
            <a:xfrm>
              <a:off x="7388534" y="4108072"/>
              <a:ext cx="79358" cy="98403"/>
            </a:xfrm>
            <a:custGeom>
              <a:avLst/>
              <a:gdLst>
                <a:gd name="T0" fmla="*/ 50 w 50"/>
                <a:gd name="T1" fmla="*/ 32 h 62"/>
                <a:gd name="T2" fmla="*/ 43 w 50"/>
                <a:gd name="T3" fmla="*/ 40 h 62"/>
                <a:gd name="T4" fmla="*/ 34 w 50"/>
                <a:gd name="T5" fmla="*/ 50 h 62"/>
                <a:gd name="T6" fmla="*/ 34 w 50"/>
                <a:gd name="T7" fmla="*/ 56 h 62"/>
                <a:gd name="T8" fmla="*/ 29 w 50"/>
                <a:gd name="T9" fmla="*/ 62 h 62"/>
                <a:gd name="T10" fmla="*/ 25 w 50"/>
                <a:gd name="T11" fmla="*/ 60 h 62"/>
                <a:gd name="T12" fmla="*/ 13 w 50"/>
                <a:gd name="T13" fmla="*/ 53 h 62"/>
                <a:gd name="T14" fmla="*/ 4 w 50"/>
                <a:gd name="T15" fmla="*/ 43 h 62"/>
                <a:gd name="T16" fmla="*/ 2 w 50"/>
                <a:gd name="T17" fmla="*/ 36 h 62"/>
                <a:gd name="T18" fmla="*/ 0 w 50"/>
                <a:gd name="T19" fmla="*/ 22 h 62"/>
                <a:gd name="T20" fmla="*/ 9 w 50"/>
                <a:gd name="T21" fmla="*/ 13 h 62"/>
                <a:gd name="T22" fmla="*/ 11 w 50"/>
                <a:gd name="T23" fmla="*/ 8 h 62"/>
                <a:gd name="T24" fmla="*/ 14 w 50"/>
                <a:gd name="T25" fmla="*/ 4 h 62"/>
                <a:gd name="T26" fmla="*/ 18 w 50"/>
                <a:gd name="T27" fmla="*/ 3 h 62"/>
                <a:gd name="T28" fmla="*/ 22 w 50"/>
                <a:gd name="T29" fmla="*/ 0 h 62"/>
                <a:gd name="T30" fmla="*/ 35 w 50"/>
                <a:gd name="T31" fmla="*/ 0 h 62"/>
                <a:gd name="T32" fmla="*/ 40 w 50"/>
                <a:gd name="T33" fmla="*/ 6 h 62"/>
                <a:gd name="T34" fmla="*/ 44 w 50"/>
                <a:gd name="T35" fmla="*/ 14 h 62"/>
                <a:gd name="T36" fmla="*/ 43 w 50"/>
                <a:gd name="T37" fmla="*/ 20 h 62"/>
                <a:gd name="T38" fmla="*/ 46 w 50"/>
                <a:gd name="T39" fmla="*/ 26 h 62"/>
                <a:gd name="T40" fmla="*/ 46 w 50"/>
                <a:gd name="T41" fmla="*/ 32 h 62"/>
                <a:gd name="T42" fmla="*/ 50 w 50"/>
                <a:gd name="T43" fmla="*/ 32 h 62"/>
                <a:gd name="T44" fmla="*/ 50 w 50"/>
                <a:gd name="T4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62">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5" name="Freeform 197"/>
            <p:cNvSpPr/>
            <p:nvPr/>
          </p:nvSpPr>
          <p:spPr bwMode="auto">
            <a:xfrm>
              <a:off x="5358563" y="3976339"/>
              <a:ext cx="63486" cy="38091"/>
            </a:xfrm>
            <a:custGeom>
              <a:avLst/>
              <a:gdLst>
                <a:gd name="T0" fmla="*/ 38 w 40"/>
                <a:gd name="T1" fmla="*/ 20 h 24"/>
                <a:gd name="T2" fmla="*/ 36 w 40"/>
                <a:gd name="T3" fmla="*/ 24 h 24"/>
                <a:gd name="T4" fmla="*/ 26 w 40"/>
                <a:gd name="T5" fmla="*/ 23 h 24"/>
                <a:gd name="T6" fmla="*/ 20 w 40"/>
                <a:gd name="T7" fmla="*/ 22 h 24"/>
                <a:gd name="T8" fmla="*/ 13 w 40"/>
                <a:gd name="T9" fmla="*/ 18 h 24"/>
                <a:gd name="T10" fmla="*/ 5 w 40"/>
                <a:gd name="T11" fmla="*/ 17 h 24"/>
                <a:gd name="T12" fmla="*/ 0 w 40"/>
                <a:gd name="T13" fmla="*/ 12 h 24"/>
                <a:gd name="T14" fmla="*/ 1 w 40"/>
                <a:gd name="T15" fmla="*/ 10 h 24"/>
                <a:gd name="T16" fmla="*/ 7 w 40"/>
                <a:gd name="T17" fmla="*/ 5 h 24"/>
                <a:gd name="T18" fmla="*/ 10 w 40"/>
                <a:gd name="T19" fmla="*/ 3 h 24"/>
                <a:gd name="T20" fmla="*/ 10 w 40"/>
                <a:gd name="T21" fmla="*/ 0 h 24"/>
                <a:gd name="T22" fmla="*/ 14 w 40"/>
                <a:gd name="T23" fmla="*/ 0 h 24"/>
                <a:gd name="T24" fmla="*/ 19 w 40"/>
                <a:gd name="T25" fmla="*/ 1 h 24"/>
                <a:gd name="T26" fmla="*/ 22 w 40"/>
                <a:gd name="T27" fmla="*/ 5 h 24"/>
                <a:gd name="T28" fmla="*/ 27 w 40"/>
                <a:gd name="T29" fmla="*/ 8 h 24"/>
                <a:gd name="T30" fmla="*/ 27 w 40"/>
                <a:gd name="T31" fmla="*/ 11 h 24"/>
                <a:gd name="T32" fmla="*/ 34 w 40"/>
                <a:gd name="T33" fmla="*/ 9 h 24"/>
                <a:gd name="T34" fmla="*/ 38 w 40"/>
                <a:gd name="T35" fmla="*/ 9 h 24"/>
                <a:gd name="T36" fmla="*/ 40 w 40"/>
                <a:gd name="T37" fmla="*/ 12 h 24"/>
                <a:gd name="T38" fmla="*/ 38 w 40"/>
                <a:gd name="T39" fmla="*/ 20 h 24"/>
                <a:gd name="T40" fmla="*/ 38 w 40"/>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24">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6" name="Freeform 198"/>
            <p:cNvSpPr/>
            <p:nvPr/>
          </p:nvSpPr>
          <p:spPr bwMode="auto">
            <a:xfrm>
              <a:off x="8186872" y="3020882"/>
              <a:ext cx="107927" cy="115860"/>
            </a:xfrm>
            <a:custGeom>
              <a:avLst/>
              <a:gdLst>
                <a:gd name="T0" fmla="*/ 61 w 68"/>
                <a:gd name="T1" fmla="*/ 36 h 73"/>
                <a:gd name="T2" fmla="*/ 58 w 68"/>
                <a:gd name="T3" fmla="*/ 40 h 73"/>
                <a:gd name="T4" fmla="*/ 59 w 68"/>
                <a:gd name="T5" fmla="*/ 47 h 73"/>
                <a:gd name="T6" fmla="*/ 68 w 68"/>
                <a:gd name="T7" fmla="*/ 55 h 73"/>
                <a:gd name="T8" fmla="*/ 62 w 68"/>
                <a:gd name="T9" fmla="*/ 61 h 73"/>
                <a:gd name="T10" fmla="*/ 61 w 68"/>
                <a:gd name="T11" fmla="*/ 67 h 73"/>
                <a:gd name="T12" fmla="*/ 62 w 68"/>
                <a:gd name="T13" fmla="*/ 69 h 73"/>
                <a:gd name="T14" fmla="*/ 61 w 68"/>
                <a:gd name="T15" fmla="*/ 71 h 73"/>
                <a:gd name="T16" fmla="*/ 53 w 68"/>
                <a:gd name="T17" fmla="*/ 72 h 73"/>
                <a:gd name="T18" fmla="*/ 48 w 68"/>
                <a:gd name="T19" fmla="*/ 73 h 73"/>
                <a:gd name="T20" fmla="*/ 47 w 68"/>
                <a:gd name="T21" fmla="*/ 71 h 73"/>
                <a:gd name="T22" fmla="*/ 49 w 68"/>
                <a:gd name="T23" fmla="*/ 69 h 73"/>
                <a:gd name="T24" fmla="*/ 50 w 68"/>
                <a:gd name="T25" fmla="*/ 65 h 73"/>
                <a:gd name="T26" fmla="*/ 48 w 68"/>
                <a:gd name="T27" fmla="*/ 65 h 73"/>
                <a:gd name="T28" fmla="*/ 45 w 68"/>
                <a:gd name="T29" fmla="*/ 62 h 73"/>
                <a:gd name="T30" fmla="*/ 42 w 68"/>
                <a:gd name="T31" fmla="*/ 60 h 73"/>
                <a:gd name="T32" fmla="*/ 40 w 68"/>
                <a:gd name="T33" fmla="*/ 57 h 73"/>
                <a:gd name="T34" fmla="*/ 37 w 68"/>
                <a:gd name="T35" fmla="*/ 57 h 73"/>
                <a:gd name="T36" fmla="*/ 35 w 68"/>
                <a:gd name="T37" fmla="*/ 54 h 73"/>
                <a:gd name="T38" fmla="*/ 32 w 68"/>
                <a:gd name="T39" fmla="*/ 55 h 73"/>
                <a:gd name="T40" fmla="*/ 30 w 68"/>
                <a:gd name="T41" fmla="*/ 61 h 73"/>
                <a:gd name="T42" fmla="*/ 27 w 68"/>
                <a:gd name="T43" fmla="*/ 63 h 73"/>
                <a:gd name="T44" fmla="*/ 28 w 68"/>
                <a:gd name="T45" fmla="*/ 61 h 73"/>
                <a:gd name="T46" fmla="*/ 22 w 68"/>
                <a:gd name="T47" fmla="*/ 57 h 73"/>
                <a:gd name="T48" fmla="*/ 17 w 68"/>
                <a:gd name="T49" fmla="*/ 55 h 73"/>
                <a:gd name="T50" fmla="*/ 14 w 68"/>
                <a:gd name="T51" fmla="*/ 52 h 73"/>
                <a:gd name="T52" fmla="*/ 10 w 68"/>
                <a:gd name="T53" fmla="*/ 49 h 73"/>
                <a:gd name="T54" fmla="*/ 13 w 68"/>
                <a:gd name="T55" fmla="*/ 48 h 73"/>
                <a:gd name="T56" fmla="*/ 15 w 68"/>
                <a:gd name="T57" fmla="*/ 40 h 73"/>
                <a:gd name="T58" fmla="*/ 7 w 68"/>
                <a:gd name="T59" fmla="*/ 32 h 73"/>
                <a:gd name="T60" fmla="*/ 10 w 68"/>
                <a:gd name="T61" fmla="*/ 24 h 73"/>
                <a:gd name="T62" fmla="*/ 5 w 68"/>
                <a:gd name="T63" fmla="*/ 24 h 73"/>
                <a:gd name="T64" fmla="*/ 10 w 68"/>
                <a:gd name="T65" fmla="*/ 17 h 73"/>
                <a:gd name="T66" fmla="*/ 5 w 68"/>
                <a:gd name="T67" fmla="*/ 11 h 73"/>
                <a:gd name="T68" fmla="*/ 0 w 68"/>
                <a:gd name="T69" fmla="*/ 4 h 73"/>
                <a:gd name="T70" fmla="*/ 11 w 68"/>
                <a:gd name="T71" fmla="*/ 0 h 73"/>
                <a:gd name="T72" fmla="*/ 21 w 68"/>
                <a:gd name="T73" fmla="*/ 0 h 73"/>
                <a:gd name="T74" fmla="*/ 30 w 68"/>
                <a:gd name="T75" fmla="*/ 8 h 73"/>
                <a:gd name="T76" fmla="*/ 32 w 68"/>
                <a:gd name="T77" fmla="*/ 14 h 73"/>
                <a:gd name="T78" fmla="*/ 42 w 68"/>
                <a:gd name="T79" fmla="*/ 18 h 73"/>
                <a:gd name="T80" fmla="*/ 43 w 68"/>
                <a:gd name="T81" fmla="*/ 26 h 73"/>
                <a:gd name="T82" fmla="*/ 53 w 68"/>
                <a:gd name="T83" fmla="*/ 31 h 73"/>
                <a:gd name="T84" fmla="*/ 57 w 68"/>
                <a:gd name="T85" fmla="*/ 27 h 73"/>
                <a:gd name="T86" fmla="*/ 61 w 68"/>
                <a:gd name="T87" fmla="*/ 29 h 73"/>
                <a:gd name="T88" fmla="*/ 58 w 68"/>
                <a:gd name="T89" fmla="*/ 32 h 73"/>
                <a:gd name="T90" fmla="*/ 61 w 68"/>
                <a:gd name="T91" fmla="*/ 36 h 73"/>
                <a:gd name="T92" fmla="*/ 61 w 68"/>
                <a:gd name="T9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73">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7" name="Freeform 199"/>
            <p:cNvSpPr/>
            <p:nvPr/>
          </p:nvSpPr>
          <p:spPr bwMode="auto">
            <a:xfrm>
              <a:off x="6193406" y="4228695"/>
              <a:ext cx="111101" cy="128558"/>
            </a:xfrm>
            <a:custGeom>
              <a:avLst/>
              <a:gdLst>
                <a:gd name="T0" fmla="*/ 70 w 70"/>
                <a:gd name="T1" fmla="*/ 6 h 81"/>
                <a:gd name="T2" fmla="*/ 61 w 70"/>
                <a:gd name="T3" fmla="*/ 22 h 81"/>
                <a:gd name="T4" fmla="*/ 62 w 70"/>
                <a:gd name="T5" fmla="*/ 35 h 81"/>
                <a:gd name="T6" fmla="*/ 69 w 70"/>
                <a:gd name="T7" fmla="*/ 46 h 81"/>
                <a:gd name="T8" fmla="*/ 65 w 70"/>
                <a:gd name="T9" fmla="*/ 54 h 81"/>
                <a:gd name="T10" fmla="*/ 63 w 70"/>
                <a:gd name="T11" fmla="*/ 63 h 81"/>
                <a:gd name="T12" fmla="*/ 59 w 70"/>
                <a:gd name="T13" fmla="*/ 71 h 81"/>
                <a:gd name="T14" fmla="*/ 49 w 70"/>
                <a:gd name="T15" fmla="*/ 67 h 81"/>
                <a:gd name="T16" fmla="*/ 42 w 70"/>
                <a:gd name="T17" fmla="*/ 69 h 81"/>
                <a:gd name="T18" fmla="*/ 35 w 70"/>
                <a:gd name="T19" fmla="*/ 67 h 81"/>
                <a:gd name="T20" fmla="*/ 33 w 70"/>
                <a:gd name="T21" fmla="*/ 73 h 81"/>
                <a:gd name="T22" fmla="*/ 36 w 70"/>
                <a:gd name="T23" fmla="*/ 76 h 81"/>
                <a:gd name="T24" fmla="*/ 35 w 70"/>
                <a:gd name="T25" fmla="*/ 81 h 81"/>
                <a:gd name="T26" fmla="*/ 25 w 70"/>
                <a:gd name="T27" fmla="*/ 78 h 81"/>
                <a:gd name="T28" fmla="*/ 15 w 70"/>
                <a:gd name="T29" fmla="*/ 62 h 81"/>
                <a:gd name="T30" fmla="*/ 13 w 70"/>
                <a:gd name="T31" fmla="*/ 52 h 81"/>
                <a:gd name="T32" fmla="*/ 8 w 70"/>
                <a:gd name="T33" fmla="*/ 52 h 81"/>
                <a:gd name="T34" fmla="*/ 0 w 70"/>
                <a:gd name="T35" fmla="*/ 38 h 81"/>
                <a:gd name="T36" fmla="*/ 4 w 70"/>
                <a:gd name="T37" fmla="*/ 28 h 81"/>
                <a:gd name="T38" fmla="*/ 3 w 70"/>
                <a:gd name="T39" fmla="*/ 24 h 81"/>
                <a:gd name="T40" fmla="*/ 14 w 70"/>
                <a:gd name="T41" fmla="*/ 18 h 81"/>
                <a:gd name="T42" fmla="*/ 17 w 70"/>
                <a:gd name="T43" fmla="*/ 1 h 81"/>
                <a:gd name="T44" fmla="*/ 37 w 70"/>
                <a:gd name="T45" fmla="*/ 5 h 81"/>
                <a:gd name="T46" fmla="*/ 38 w 70"/>
                <a:gd name="T47" fmla="*/ 1 h 81"/>
                <a:gd name="T48" fmla="*/ 52 w 70"/>
                <a:gd name="T49" fmla="*/ 0 h 81"/>
                <a:gd name="T50" fmla="*/ 70 w 70"/>
                <a:gd name="T51" fmla="*/ 6 h 81"/>
                <a:gd name="T52" fmla="*/ 70 w 70"/>
                <a:gd name="T5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1">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8" name="Freeform 200"/>
            <p:cNvSpPr/>
            <p:nvPr/>
          </p:nvSpPr>
          <p:spPr bwMode="auto">
            <a:xfrm>
              <a:off x="8134497" y="2920891"/>
              <a:ext cx="130146" cy="52375"/>
            </a:xfrm>
            <a:custGeom>
              <a:avLst/>
              <a:gdLst>
                <a:gd name="T0" fmla="*/ 82 w 82"/>
                <a:gd name="T1" fmla="*/ 9 h 33"/>
                <a:gd name="T2" fmla="*/ 79 w 82"/>
                <a:gd name="T3" fmla="*/ 14 h 33"/>
                <a:gd name="T4" fmla="*/ 77 w 82"/>
                <a:gd name="T5" fmla="*/ 21 h 33"/>
                <a:gd name="T6" fmla="*/ 74 w 82"/>
                <a:gd name="T7" fmla="*/ 23 h 33"/>
                <a:gd name="T8" fmla="*/ 58 w 82"/>
                <a:gd name="T9" fmla="*/ 17 h 33"/>
                <a:gd name="T10" fmla="*/ 52 w 82"/>
                <a:gd name="T11" fmla="*/ 18 h 33"/>
                <a:gd name="T12" fmla="*/ 49 w 82"/>
                <a:gd name="T13" fmla="*/ 23 h 33"/>
                <a:gd name="T14" fmla="*/ 43 w 82"/>
                <a:gd name="T15" fmla="*/ 25 h 33"/>
                <a:gd name="T16" fmla="*/ 41 w 82"/>
                <a:gd name="T17" fmla="*/ 24 h 33"/>
                <a:gd name="T18" fmla="*/ 35 w 82"/>
                <a:gd name="T19" fmla="*/ 26 h 33"/>
                <a:gd name="T20" fmla="*/ 29 w 82"/>
                <a:gd name="T21" fmla="*/ 27 h 33"/>
                <a:gd name="T22" fmla="*/ 28 w 82"/>
                <a:gd name="T23" fmla="*/ 31 h 33"/>
                <a:gd name="T24" fmla="*/ 15 w 82"/>
                <a:gd name="T25" fmla="*/ 33 h 33"/>
                <a:gd name="T26" fmla="*/ 10 w 82"/>
                <a:gd name="T27" fmla="*/ 31 h 33"/>
                <a:gd name="T28" fmla="*/ 2 w 82"/>
                <a:gd name="T29" fmla="*/ 26 h 33"/>
                <a:gd name="T30" fmla="*/ 0 w 82"/>
                <a:gd name="T31" fmla="*/ 20 h 33"/>
                <a:gd name="T32" fmla="*/ 1 w 82"/>
                <a:gd name="T33" fmla="*/ 17 h 33"/>
                <a:gd name="T34" fmla="*/ 3 w 82"/>
                <a:gd name="T35" fmla="*/ 14 h 33"/>
                <a:gd name="T36" fmla="*/ 9 w 82"/>
                <a:gd name="T37" fmla="*/ 14 h 33"/>
                <a:gd name="T38" fmla="*/ 14 w 82"/>
                <a:gd name="T39" fmla="*/ 12 h 33"/>
                <a:gd name="T40" fmla="*/ 14 w 82"/>
                <a:gd name="T41" fmla="*/ 10 h 33"/>
                <a:gd name="T42" fmla="*/ 17 w 82"/>
                <a:gd name="T43" fmla="*/ 9 h 33"/>
                <a:gd name="T44" fmla="*/ 18 w 82"/>
                <a:gd name="T45" fmla="*/ 5 h 33"/>
                <a:gd name="T46" fmla="*/ 20 w 82"/>
                <a:gd name="T47" fmla="*/ 4 h 33"/>
                <a:gd name="T48" fmla="*/ 23 w 82"/>
                <a:gd name="T49" fmla="*/ 1 h 33"/>
                <a:gd name="T50" fmla="*/ 27 w 82"/>
                <a:gd name="T51" fmla="*/ 1 h 33"/>
                <a:gd name="T52" fmla="*/ 28 w 82"/>
                <a:gd name="T53" fmla="*/ 2 h 33"/>
                <a:gd name="T54" fmla="*/ 34 w 82"/>
                <a:gd name="T55" fmla="*/ 0 h 33"/>
                <a:gd name="T56" fmla="*/ 42 w 82"/>
                <a:gd name="T57" fmla="*/ 6 h 33"/>
                <a:gd name="T58" fmla="*/ 50 w 82"/>
                <a:gd name="T59" fmla="*/ 2 h 33"/>
                <a:gd name="T60" fmla="*/ 57 w 82"/>
                <a:gd name="T61" fmla="*/ 4 h 33"/>
                <a:gd name="T62" fmla="*/ 67 w 82"/>
                <a:gd name="T63" fmla="*/ 1 h 33"/>
                <a:gd name="T64" fmla="*/ 82 w 82"/>
                <a:gd name="T65" fmla="*/ 9 h 33"/>
                <a:gd name="T66" fmla="*/ 82 w 82"/>
                <a:gd name="T6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33">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09" name="Freeform 201"/>
            <p:cNvSpPr/>
            <p:nvPr/>
          </p:nvSpPr>
          <p:spPr bwMode="auto">
            <a:xfrm>
              <a:off x="8064662" y="3000249"/>
              <a:ext cx="66660" cy="41266"/>
            </a:xfrm>
            <a:custGeom>
              <a:avLst/>
              <a:gdLst>
                <a:gd name="T0" fmla="*/ 42 w 42"/>
                <a:gd name="T1" fmla="*/ 7 h 26"/>
                <a:gd name="T2" fmla="*/ 31 w 42"/>
                <a:gd name="T3" fmla="*/ 11 h 26"/>
                <a:gd name="T4" fmla="*/ 30 w 42"/>
                <a:gd name="T5" fmla="*/ 19 h 26"/>
                <a:gd name="T6" fmla="*/ 25 w 42"/>
                <a:gd name="T7" fmla="*/ 21 h 26"/>
                <a:gd name="T8" fmla="*/ 25 w 42"/>
                <a:gd name="T9" fmla="*/ 26 h 26"/>
                <a:gd name="T10" fmla="*/ 19 w 42"/>
                <a:gd name="T11" fmla="*/ 26 h 26"/>
                <a:gd name="T12" fmla="*/ 14 w 42"/>
                <a:gd name="T13" fmla="*/ 23 h 26"/>
                <a:gd name="T14" fmla="*/ 12 w 42"/>
                <a:gd name="T15" fmla="*/ 26 h 26"/>
                <a:gd name="T16" fmla="*/ 1 w 42"/>
                <a:gd name="T17" fmla="*/ 25 h 26"/>
                <a:gd name="T18" fmla="*/ 5 w 42"/>
                <a:gd name="T19" fmla="*/ 24 h 26"/>
                <a:gd name="T20" fmla="*/ 0 w 42"/>
                <a:gd name="T21" fmla="*/ 16 h 26"/>
                <a:gd name="T22" fmla="*/ 2 w 42"/>
                <a:gd name="T23" fmla="*/ 7 h 26"/>
                <a:gd name="T24" fmla="*/ 13 w 42"/>
                <a:gd name="T25" fmla="*/ 8 h 26"/>
                <a:gd name="T26" fmla="*/ 21 w 42"/>
                <a:gd name="T27" fmla="*/ 4 h 26"/>
                <a:gd name="T28" fmla="*/ 34 w 42"/>
                <a:gd name="T29" fmla="*/ 3 h 26"/>
                <a:gd name="T30" fmla="*/ 36 w 42"/>
                <a:gd name="T31" fmla="*/ 0 h 26"/>
                <a:gd name="T32" fmla="*/ 39 w 42"/>
                <a:gd name="T33" fmla="*/ 0 h 26"/>
                <a:gd name="T34" fmla="*/ 42 w 42"/>
                <a:gd name="T35" fmla="*/ 7 h 26"/>
                <a:gd name="T36" fmla="*/ 42 w 42"/>
                <a:gd name="T3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6">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0" name="Freeform 202"/>
            <p:cNvSpPr/>
            <p:nvPr/>
          </p:nvSpPr>
          <p:spPr bwMode="auto">
            <a:xfrm>
              <a:off x="7977368" y="2381264"/>
              <a:ext cx="241248" cy="371391"/>
            </a:xfrm>
            <a:custGeom>
              <a:avLst/>
              <a:gdLst>
                <a:gd name="T0" fmla="*/ 152 w 152"/>
                <a:gd name="T1" fmla="*/ 50 h 234"/>
                <a:gd name="T2" fmla="*/ 131 w 152"/>
                <a:gd name="T3" fmla="*/ 54 h 234"/>
                <a:gd name="T4" fmla="*/ 121 w 152"/>
                <a:gd name="T5" fmla="*/ 66 h 234"/>
                <a:gd name="T6" fmla="*/ 125 w 152"/>
                <a:gd name="T7" fmla="*/ 77 h 234"/>
                <a:gd name="T8" fmla="*/ 106 w 152"/>
                <a:gd name="T9" fmla="*/ 90 h 234"/>
                <a:gd name="T10" fmla="*/ 83 w 152"/>
                <a:gd name="T11" fmla="*/ 105 h 234"/>
                <a:gd name="T12" fmla="*/ 77 w 152"/>
                <a:gd name="T13" fmla="*/ 129 h 234"/>
                <a:gd name="T14" fmla="*/ 88 w 152"/>
                <a:gd name="T15" fmla="*/ 141 h 234"/>
                <a:gd name="T16" fmla="*/ 102 w 152"/>
                <a:gd name="T17" fmla="*/ 151 h 234"/>
                <a:gd name="T18" fmla="*/ 92 w 152"/>
                <a:gd name="T19" fmla="*/ 170 h 234"/>
                <a:gd name="T20" fmla="*/ 79 w 152"/>
                <a:gd name="T21" fmla="*/ 174 h 234"/>
                <a:gd name="T22" fmla="*/ 77 w 152"/>
                <a:gd name="T23" fmla="*/ 204 h 234"/>
                <a:gd name="T24" fmla="*/ 71 w 152"/>
                <a:gd name="T25" fmla="*/ 221 h 234"/>
                <a:gd name="T26" fmla="*/ 54 w 152"/>
                <a:gd name="T27" fmla="*/ 219 h 234"/>
                <a:gd name="T28" fmla="*/ 48 w 152"/>
                <a:gd name="T29" fmla="*/ 234 h 234"/>
                <a:gd name="T30" fmla="*/ 31 w 152"/>
                <a:gd name="T31" fmla="*/ 234 h 234"/>
                <a:gd name="T32" fmla="*/ 25 w 152"/>
                <a:gd name="T33" fmla="*/ 217 h 234"/>
                <a:gd name="T34" fmla="*/ 12 w 152"/>
                <a:gd name="T35" fmla="*/ 197 h 234"/>
                <a:gd name="T36" fmla="*/ 0 w 152"/>
                <a:gd name="T37" fmla="*/ 172 h 234"/>
                <a:gd name="T38" fmla="*/ 5 w 152"/>
                <a:gd name="T39" fmla="*/ 162 h 234"/>
                <a:gd name="T40" fmla="*/ 15 w 152"/>
                <a:gd name="T41" fmla="*/ 150 h 234"/>
                <a:gd name="T42" fmla="*/ 17 w 152"/>
                <a:gd name="T43" fmla="*/ 130 h 234"/>
                <a:gd name="T44" fmla="*/ 8 w 152"/>
                <a:gd name="T45" fmla="*/ 121 h 234"/>
                <a:gd name="T46" fmla="*/ 5 w 152"/>
                <a:gd name="T47" fmla="*/ 98 h 234"/>
                <a:gd name="T48" fmla="*/ 12 w 152"/>
                <a:gd name="T49" fmla="*/ 83 h 234"/>
                <a:gd name="T50" fmla="*/ 25 w 152"/>
                <a:gd name="T51" fmla="*/ 83 h 234"/>
                <a:gd name="T52" fmla="*/ 29 w 152"/>
                <a:gd name="T53" fmla="*/ 76 h 234"/>
                <a:gd name="T54" fmla="*/ 24 w 152"/>
                <a:gd name="T55" fmla="*/ 70 h 234"/>
                <a:gd name="T56" fmla="*/ 40 w 152"/>
                <a:gd name="T57" fmla="*/ 47 h 234"/>
                <a:gd name="T58" fmla="*/ 51 w 152"/>
                <a:gd name="T59" fmla="*/ 29 h 234"/>
                <a:gd name="T60" fmla="*/ 57 w 152"/>
                <a:gd name="T61" fmla="*/ 17 h 234"/>
                <a:gd name="T62" fmla="*/ 69 w 152"/>
                <a:gd name="T63" fmla="*/ 17 h 234"/>
                <a:gd name="T64" fmla="*/ 71 w 152"/>
                <a:gd name="T65" fmla="*/ 8 h 234"/>
                <a:gd name="T66" fmla="*/ 95 w 152"/>
                <a:gd name="T67" fmla="*/ 11 h 234"/>
                <a:gd name="T68" fmla="*/ 94 w 152"/>
                <a:gd name="T69" fmla="*/ 0 h 234"/>
                <a:gd name="T70" fmla="*/ 102 w 152"/>
                <a:gd name="T71" fmla="*/ 0 h 234"/>
                <a:gd name="T72" fmla="*/ 120 w 152"/>
                <a:gd name="T73" fmla="*/ 7 h 234"/>
                <a:gd name="T74" fmla="*/ 141 w 152"/>
                <a:gd name="T75" fmla="*/ 18 h 234"/>
                <a:gd name="T76" fmla="*/ 147 w 152"/>
                <a:gd name="T77" fmla="*/ 43 h 234"/>
                <a:gd name="T78" fmla="*/ 152 w 152"/>
                <a:gd name="T79" fmla="*/ 50 h 234"/>
                <a:gd name="T80" fmla="*/ 152 w 152"/>
                <a:gd name="T81"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234">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1" name="Freeform 203"/>
            <p:cNvSpPr/>
            <p:nvPr/>
          </p:nvSpPr>
          <p:spPr bwMode="auto">
            <a:xfrm>
              <a:off x="8532871" y="5185740"/>
              <a:ext cx="34918" cy="49201"/>
            </a:xfrm>
            <a:custGeom>
              <a:avLst/>
              <a:gdLst>
                <a:gd name="T0" fmla="*/ 20 w 22"/>
                <a:gd name="T1" fmla="*/ 4 h 31"/>
                <a:gd name="T2" fmla="*/ 21 w 22"/>
                <a:gd name="T3" fmla="*/ 12 h 31"/>
                <a:gd name="T4" fmla="*/ 22 w 22"/>
                <a:gd name="T5" fmla="*/ 21 h 31"/>
                <a:gd name="T6" fmla="*/ 18 w 22"/>
                <a:gd name="T7" fmla="*/ 29 h 31"/>
                <a:gd name="T8" fmla="*/ 9 w 22"/>
                <a:gd name="T9" fmla="*/ 31 h 31"/>
                <a:gd name="T10" fmla="*/ 0 w 22"/>
                <a:gd name="T11" fmla="*/ 21 h 31"/>
                <a:gd name="T12" fmla="*/ 0 w 22"/>
                <a:gd name="T13" fmla="*/ 14 h 31"/>
                <a:gd name="T14" fmla="*/ 5 w 22"/>
                <a:gd name="T15" fmla="*/ 7 h 31"/>
                <a:gd name="T16" fmla="*/ 6 w 22"/>
                <a:gd name="T17" fmla="*/ 1 h 31"/>
                <a:gd name="T18" fmla="*/ 12 w 22"/>
                <a:gd name="T19" fmla="*/ 0 h 31"/>
                <a:gd name="T20" fmla="*/ 20 w 22"/>
                <a:gd name="T21" fmla="*/ 4 h 31"/>
                <a:gd name="T22" fmla="*/ 20 w 22"/>
                <a:gd name="T2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2" name="Freeform 204"/>
            <p:cNvSpPr/>
            <p:nvPr/>
          </p:nvSpPr>
          <p:spPr bwMode="auto">
            <a:xfrm>
              <a:off x="8640798" y="3287521"/>
              <a:ext cx="152367" cy="149191"/>
            </a:xfrm>
            <a:custGeom>
              <a:avLst/>
              <a:gdLst>
                <a:gd name="T0" fmla="*/ 50 w 96"/>
                <a:gd name="T1" fmla="*/ 73 h 94"/>
                <a:gd name="T2" fmla="*/ 21 w 96"/>
                <a:gd name="T3" fmla="*/ 94 h 94"/>
                <a:gd name="T4" fmla="*/ 3 w 96"/>
                <a:gd name="T5" fmla="*/ 86 h 94"/>
                <a:gd name="T6" fmla="*/ 3 w 96"/>
                <a:gd name="T7" fmla="*/ 86 h 94"/>
                <a:gd name="T8" fmla="*/ 4 w 96"/>
                <a:gd name="T9" fmla="*/ 83 h 94"/>
                <a:gd name="T10" fmla="*/ 3 w 96"/>
                <a:gd name="T11" fmla="*/ 75 h 94"/>
                <a:gd name="T12" fmla="*/ 6 w 96"/>
                <a:gd name="T13" fmla="*/ 65 h 94"/>
                <a:gd name="T14" fmla="*/ 14 w 96"/>
                <a:gd name="T15" fmla="*/ 57 h 94"/>
                <a:gd name="T16" fmla="*/ 10 w 96"/>
                <a:gd name="T17" fmla="*/ 50 h 94"/>
                <a:gd name="T18" fmla="*/ 3 w 96"/>
                <a:gd name="T19" fmla="*/ 49 h 94"/>
                <a:gd name="T20" fmla="*/ 0 w 96"/>
                <a:gd name="T21" fmla="*/ 35 h 94"/>
                <a:gd name="T22" fmla="*/ 3 w 96"/>
                <a:gd name="T23" fmla="*/ 26 h 94"/>
                <a:gd name="T24" fmla="*/ 7 w 96"/>
                <a:gd name="T25" fmla="*/ 23 h 94"/>
                <a:gd name="T26" fmla="*/ 10 w 96"/>
                <a:gd name="T27" fmla="*/ 18 h 94"/>
                <a:gd name="T28" fmla="*/ 9 w 96"/>
                <a:gd name="T29" fmla="*/ 8 h 94"/>
                <a:gd name="T30" fmla="*/ 15 w 96"/>
                <a:gd name="T31" fmla="*/ 12 h 94"/>
                <a:gd name="T32" fmla="*/ 32 w 96"/>
                <a:gd name="T33" fmla="*/ 6 h 94"/>
                <a:gd name="T34" fmla="*/ 41 w 96"/>
                <a:gd name="T35" fmla="*/ 9 h 94"/>
                <a:gd name="T36" fmla="*/ 53 w 96"/>
                <a:gd name="T37" fmla="*/ 9 h 94"/>
                <a:gd name="T38" fmla="*/ 70 w 96"/>
                <a:gd name="T39" fmla="*/ 3 h 94"/>
                <a:gd name="T40" fmla="*/ 79 w 96"/>
                <a:gd name="T41" fmla="*/ 3 h 94"/>
                <a:gd name="T42" fmla="*/ 96 w 96"/>
                <a:gd name="T43" fmla="*/ 0 h 94"/>
                <a:gd name="T44" fmla="*/ 90 w 96"/>
                <a:gd name="T45" fmla="*/ 12 h 94"/>
                <a:gd name="T46" fmla="*/ 82 w 96"/>
                <a:gd name="T47" fmla="*/ 17 h 94"/>
                <a:gd name="T48" fmla="*/ 86 w 96"/>
                <a:gd name="T49" fmla="*/ 30 h 94"/>
                <a:gd name="T50" fmla="*/ 83 w 96"/>
                <a:gd name="T51" fmla="*/ 53 h 94"/>
                <a:gd name="T52" fmla="*/ 50 w 96"/>
                <a:gd name="T53" fmla="*/ 73 h 94"/>
                <a:gd name="T54" fmla="*/ 50 w 96"/>
                <a:gd name="T55"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4">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chemeClr val="bg1">
                <a:lumMod val="85000"/>
              </a:schemeClr>
            </a:solid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3" name="Freeform 206"/>
            <p:cNvSpPr/>
            <p:nvPr/>
          </p:nvSpPr>
          <p:spPr bwMode="auto">
            <a:xfrm>
              <a:off x="8097991" y="3704939"/>
              <a:ext cx="271403" cy="482490"/>
            </a:xfrm>
            <a:custGeom>
              <a:avLst/>
              <a:gdLst>
                <a:gd name="T0" fmla="*/ 168 w 171"/>
                <a:gd name="T1" fmla="*/ 72 h 304"/>
                <a:gd name="T2" fmla="*/ 171 w 171"/>
                <a:gd name="T3" fmla="*/ 148 h 304"/>
                <a:gd name="T4" fmla="*/ 157 w 171"/>
                <a:gd name="T5" fmla="*/ 146 h 304"/>
                <a:gd name="T6" fmla="*/ 149 w 171"/>
                <a:gd name="T7" fmla="*/ 161 h 304"/>
                <a:gd name="T8" fmla="*/ 146 w 171"/>
                <a:gd name="T9" fmla="*/ 172 h 304"/>
                <a:gd name="T10" fmla="*/ 149 w 171"/>
                <a:gd name="T11" fmla="*/ 177 h 304"/>
                <a:gd name="T12" fmla="*/ 143 w 171"/>
                <a:gd name="T13" fmla="*/ 183 h 304"/>
                <a:gd name="T14" fmla="*/ 146 w 171"/>
                <a:gd name="T15" fmla="*/ 191 h 304"/>
                <a:gd name="T16" fmla="*/ 142 w 171"/>
                <a:gd name="T17" fmla="*/ 198 h 304"/>
                <a:gd name="T18" fmla="*/ 140 w 171"/>
                <a:gd name="T19" fmla="*/ 206 h 304"/>
                <a:gd name="T20" fmla="*/ 146 w 171"/>
                <a:gd name="T21" fmla="*/ 204 h 304"/>
                <a:gd name="T22" fmla="*/ 149 w 171"/>
                <a:gd name="T23" fmla="*/ 211 h 304"/>
                <a:gd name="T24" fmla="*/ 150 w 171"/>
                <a:gd name="T25" fmla="*/ 223 h 304"/>
                <a:gd name="T26" fmla="*/ 156 w 171"/>
                <a:gd name="T27" fmla="*/ 228 h 304"/>
                <a:gd name="T28" fmla="*/ 156 w 171"/>
                <a:gd name="T29" fmla="*/ 233 h 304"/>
                <a:gd name="T30" fmla="*/ 146 w 171"/>
                <a:gd name="T31" fmla="*/ 237 h 304"/>
                <a:gd name="T32" fmla="*/ 138 w 171"/>
                <a:gd name="T33" fmla="*/ 244 h 304"/>
                <a:gd name="T34" fmla="*/ 126 w 171"/>
                <a:gd name="T35" fmla="*/ 265 h 304"/>
                <a:gd name="T36" fmla="*/ 110 w 171"/>
                <a:gd name="T37" fmla="*/ 274 h 304"/>
                <a:gd name="T38" fmla="*/ 94 w 171"/>
                <a:gd name="T39" fmla="*/ 272 h 304"/>
                <a:gd name="T40" fmla="*/ 89 w 171"/>
                <a:gd name="T41" fmla="*/ 274 h 304"/>
                <a:gd name="T42" fmla="*/ 91 w 171"/>
                <a:gd name="T43" fmla="*/ 281 h 304"/>
                <a:gd name="T44" fmla="*/ 82 w 171"/>
                <a:gd name="T45" fmla="*/ 288 h 304"/>
                <a:gd name="T46" fmla="*/ 75 w 171"/>
                <a:gd name="T47" fmla="*/ 295 h 304"/>
                <a:gd name="T48" fmla="*/ 54 w 171"/>
                <a:gd name="T49" fmla="*/ 302 h 304"/>
                <a:gd name="T50" fmla="*/ 50 w 171"/>
                <a:gd name="T51" fmla="*/ 298 h 304"/>
                <a:gd name="T52" fmla="*/ 47 w 171"/>
                <a:gd name="T53" fmla="*/ 297 h 304"/>
                <a:gd name="T54" fmla="*/ 44 w 171"/>
                <a:gd name="T55" fmla="*/ 303 h 304"/>
                <a:gd name="T56" fmla="*/ 30 w 171"/>
                <a:gd name="T57" fmla="*/ 304 h 304"/>
                <a:gd name="T58" fmla="*/ 32 w 171"/>
                <a:gd name="T59" fmla="*/ 299 h 304"/>
                <a:gd name="T60" fmla="*/ 27 w 171"/>
                <a:gd name="T61" fmla="*/ 286 h 304"/>
                <a:gd name="T62" fmla="*/ 25 w 171"/>
                <a:gd name="T63" fmla="*/ 278 h 304"/>
                <a:gd name="T64" fmla="*/ 18 w 171"/>
                <a:gd name="T65" fmla="*/ 274 h 304"/>
                <a:gd name="T66" fmla="*/ 7 w 171"/>
                <a:gd name="T67" fmla="*/ 263 h 304"/>
                <a:gd name="T68" fmla="*/ 11 w 171"/>
                <a:gd name="T69" fmla="*/ 254 h 304"/>
                <a:gd name="T70" fmla="*/ 19 w 171"/>
                <a:gd name="T71" fmla="*/ 256 h 304"/>
                <a:gd name="T72" fmla="*/ 24 w 171"/>
                <a:gd name="T73" fmla="*/ 255 h 304"/>
                <a:gd name="T74" fmla="*/ 33 w 171"/>
                <a:gd name="T75" fmla="*/ 255 h 304"/>
                <a:gd name="T76" fmla="*/ 24 w 171"/>
                <a:gd name="T77" fmla="*/ 238 h 304"/>
                <a:gd name="T78" fmla="*/ 24 w 171"/>
                <a:gd name="T79" fmla="*/ 225 h 304"/>
                <a:gd name="T80" fmla="*/ 23 w 171"/>
                <a:gd name="T81" fmla="*/ 213 h 304"/>
                <a:gd name="T82" fmla="*/ 16 w 171"/>
                <a:gd name="T83" fmla="*/ 200 h 304"/>
                <a:gd name="T84" fmla="*/ 18 w 171"/>
                <a:gd name="T85" fmla="*/ 191 h 304"/>
                <a:gd name="T86" fmla="*/ 6 w 171"/>
                <a:gd name="T87" fmla="*/ 191 h 304"/>
                <a:gd name="T88" fmla="*/ 6 w 171"/>
                <a:gd name="T89" fmla="*/ 179 h 304"/>
                <a:gd name="T90" fmla="*/ 0 w 171"/>
                <a:gd name="T91" fmla="*/ 171 h 304"/>
                <a:gd name="T92" fmla="*/ 6 w 171"/>
                <a:gd name="T93" fmla="*/ 146 h 304"/>
                <a:gd name="T94" fmla="*/ 27 w 171"/>
                <a:gd name="T95" fmla="*/ 129 h 304"/>
                <a:gd name="T96" fmla="*/ 28 w 171"/>
                <a:gd name="T97" fmla="*/ 104 h 304"/>
                <a:gd name="T98" fmla="*/ 33 w 171"/>
                <a:gd name="T99" fmla="*/ 66 h 304"/>
                <a:gd name="T100" fmla="*/ 37 w 171"/>
                <a:gd name="T101" fmla="*/ 57 h 304"/>
                <a:gd name="T102" fmla="*/ 29 w 171"/>
                <a:gd name="T103" fmla="*/ 51 h 304"/>
                <a:gd name="T104" fmla="*/ 29 w 171"/>
                <a:gd name="T105" fmla="*/ 45 h 304"/>
                <a:gd name="T106" fmla="*/ 23 w 171"/>
                <a:gd name="T107" fmla="*/ 40 h 304"/>
                <a:gd name="T108" fmla="*/ 18 w 171"/>
                <a:gd name="T109" fmla="*/ 10 h 304"/>
                <a:gd name="T110" fmla="*/ 34 w 171"/>
                <a:gd name="T111" fmla="*/ 0 h 304"/>
                <a:gd name="T112" fmla="*/ 101 w 171"/>
                <a:gd name="T113" fmla="*/ 36 h 304"/>
                <a:gd name="T114" fmla="*/ 168 w 171"/>
                <a:gd name="T115" fmla="*/ 72 h 304"/>
                <a:gd name="T116" fmla="*/ 168 w 171"/>
                <a:gd name="T117" fmla="*/ 7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04">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4" name="Freeform 207"/>
            <p:cNvSpPr/>
            <p:nvPr/>
          </p:nvSpPr>
          <p:spPr bwMode="auto">
            <a:xfrm>
              <a:off x="7737708" y="4077915"/>
              <a:ext cx="52375" cy="153952"/>
            </a:xfrm>
            <a:custGeom>
              <a:avLst/>
              <a:gdLst>
                <a:gd name="T0" fmla="*/ 17 w 33"/>
                <a:gd name="T1" fmla="*/ 1 h 97"/>
                <a:gd name="T2" fmla="*/ 14 w 33"/>
                <a:gd name="T3" fmla="*/ 11 h 97"/>
                <a:gd name="T4" fmla="*/ 20 w 33"/>
                <a:gd name="T5" fmla="*/ 16 h 97"/>
                <a:gd name="T6" fmla="*/ 25 w 33"/>
                <a:gd name="T7" fmla="*/ 23 h 97"/>
                <a:gd name="T8" fmla="*/ 25 w 33"/>
                <a:gd name="T9" fmla="*/ 33 h 97"/>
                <a:gd name="T10" fmla="*/ 29 w 33"/>
                <a:gd name="T11" fmla="*/ 36 h 97"/>
                <a:gd name="T12" fmla="*/ 28 w 33"/>
                <a:gd name="T13" fmla="*/ 80 h 97"/>
                <a:gd name="T14" fmla="*/ 33 w 33"/>
                <a:gd name="T15" fmla="*/ 93 h 97"/>
                <a:gd name="T16" fmla="*/ 20 w 33"/>
                <a:gd name="T17" fmla="*/ 97 h 97"/>
                <a:gd name="T18" fmla="*/ 15 w 33"/>
                <a:gd name="T19" fmla="*/ 91 h 97"/>
                <a:gd name="T20" fmla="*/ 11 w 33"/>
                <a:gd name="T21" fmla="*/ 79 h 97"/>
                <a:gd name="T22" fmla="*/ 9 w 33"/>
                <a:gd name="T23" fmla="*/ 69 h 97"/>
                <a:gd name="T24" fmla="*/ 14 w 33"/>
                <a:gd name="T25" fmla="*/ 52 h 97"/>
                <a:gd name="T26" fmla="*/ 9 w 33"/>
                <a:gd name="T27" fmla="*/ 45 h 97"/>
                <a:gd name="T28" fmla="*/ 8 w 33"/>
                <a:gd name="T29" fmla="*/ 30 h 97"/>
                <a:gd name="T30" fmla="*/ 8 w 33"/>
                <a:gd name="T31" fmla="*/ 16 h 97"/>
                <a:gd name="T32" fmla="*/ 0 w 33"/>
                <a:gd name="T33" fmla="*/ 6 h 97"/>
                <a:gd name="T34" fmla="*/ 2 w 33"/>
                <a:gd name="T35" fmla="*/ 0 h 97"/>
                <a:gd name="T36" fmla="*/ 17 w 33"/>
                <a:gd name="T37" fmla="*/ 1 h 97"/>
                <a:gd name="T38" fmla="*/ 17 w 33"/>
                <a:gd name="T39"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7">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5" name="Freeform 208"/>
            <p:cNvSpPr/>
            <p:nvPr/>
          </p:nvSpPr>
          <p:spPr bwMode="auto">
            <a:xfrm>
              <a:off x="10294613" y="3795405"/>
              <a:ext cx="230137" cy="444399"/>
            </a:xfrm>
            <a:custGeom>
              <a:avLst/>
              <a:gdLst>
                <a:gd name="T0" fmla="*/ 125 w 145"/>
                <a:gd name="T1" fmla="*/ 114 h 280"/>
                <a:gd name="T2" fmla="*/ 95 w 145"/>
                <a:gd name="T3" fmla="*/ 133 h 280"/>
                <a:gd name="T4" fmla="*/ 85 w 145"/>
                <a:gd name="T5" fmla="*/ 147 h 280"/>
                <a:gd name="T6" fmla="*/ 72 w 145"/>
                <a:gd name="T7" fmla="*/ 133 h 280"/>
                <a:gd name="T8" fmla="*/ 58 w 145"/>
                <a:gd name="T9" fmla="*/ 154 h 280"/>
                <a:gd name="T10" fmla="*/ 48 w 145"/>
                <a:gd name="T11" fmla="*/ 199 h 280"/>
                <a:gd name="T12" fmla="*/ 61 w 145"/>
                <a:gd name="T13" fmla="*/ 213 h 280"/>
                <a:gd name="T14" fmla="*/ 73 w 145"/>
                <a:gd name="T15" fmla="*/ 246 h 280"/>
                <a:gd name="T16" fmla="*/ 93 w 145"/>
                <a:gd name="T17" fmla="*/ 260 h 280"/>
                <a:gd name="T18" fmla="*/ 97 w 145"/>
                <a:gd name="T19" fmla="*/ 277 h 280"/>
                <a:gd name="T20" fmla="*/ 84 w 145"/>
                <a:gd name="T21" fmla="*/ 270 h 280"/>
                <a:gd name="T22" fmla="*/ 67 w 145"/>
                <a:gd name="T23" fmla="*/ 265 h 280"/>
                <a:gd name="T24" fmla="*/ 57 w 145"/>
                <a:gd name="T25" fmla="*/ 249 h 280"/>
                <a:gd name="T26" fmla="*/ 39 w 145"/>
                <a:gd name="T27" fmla="*/ 229 h 280"/>
                <a:gd name="T28" fmla="*/ 33 w 145"/>
                <a:gd name="T29" fmla="*/ 229 h 280"/>
                <a:gd name="T30" fmla="*/ 37 w 145"/>
                <a:gd name="T31" fmla="*/ 199 h 280"/>
                <a:gd name="T32" fmla="*/ 52 w 145"/>
                <a:gd name="T33" fmla="*/ 162 h 280"/>
                <a:gd name="T34" fmla="*/ 43 w 145"/>
                <a:gd name="T35" fmla="*/ 135 h 280"/>
                <a:gd name="T36" fmla="*/ 28 w 145"/>
                <a:gd name="T37" fmla="*/ 110 h 280"/>
                <a:gd name="T38" fmla="*/ 28 w 145"/>
                <a:gd name="T39" fmla="*/ 97 h 280"/>
                <a:gd name="T40" fmla="*/ 23 w 145"/>
                <a:gd name="T41" fmla="*/ 68 h 280"/>
                <a:gd name="T42" fmla="*/ 0 w 145"/>
                <a:gd name="T43" fmla="*/ 37 h 280"/>
                <a:gd name="T44" fmla="*/ 11 w 145"/>
                <a:gd name="T45" fmla="*/ 13 h 280"/>
                <a:gd name="T46" fmla="*/ 31 w 145"/>
                <a:gd name="T47" fmla="*/ 4 h 280"/>
                <a:gd name="T48" fmla="*/ 48 w 145"/>
                <a:gd name="T49" fmla="*/ 6 h 280"/>
                <a:gd name="T50" fmla="*/ 62 w 145"/>
                <a:gd name="T51" fmla="*/ 18 h 280"/>
                <a:gd name="T52" fmla="*/ 64 w 145"/>
                <a:gd name="T53" fmla="*/ 55 h 280"/>
                <a:gd name="T54" fmla="*/ 85 w 145"/>
                <a:gd name="T55" fmla="*/ 47 h 280"/>
                <a:gd name="T56" fmla="*/ 97 w 145"/>
                <a:gd name="T57" fmla="*/ 40 h 280"/>
                <a:gd name="T58" fmla="*/ 125 w 145"/>
                <a:gd name="T59" fmla="*/ 57 h 280"/>
                <a:gd name="T60" fmla="*/ 144 w 145"/>
                <a:gd name="T61" fmla="*/ 92 h 280"/>
                <a:gd name="T62" fmla="*/ 141 w 145"/>
                <a:gd name="T6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8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6" name="Freeform 209"/>
            <p:cNvSpPr/>
            <p:nvPr/>
          </p:nvSpPr>
          <p:spPr bwMode="auto">
            <a:xfrm>
              <a:off x="9402632" y="3174834"/>
              <a:ext cx="201568" cy="126971"/>
            </a:xfrm>
            <a:custGeom>
              <a:avLst/>
              <a:gdLst>
                <a:gd name="T0" fmla="*/ 50 w 127"/>
                <a:gd name="T1" fmla="*/ 14 h 80"/>
                <a:gd name="T2" fmla="*/ 46 w 127"/>
                <a:gd name="T3" fmla="*/ 20 h 80"/>
                <a:gd name="T4" fmla="*/ 28 w 127"/>
                <a:gd name="T5" fmla="*/ 17 h 80"/>
                <a:gd name="T6" fmla="*/ 30 w 127"/>
                <a:gd name="T7" fmla="*/ 27 h 80"/>
                <a:gd name="T8" fmla="*/ 46 w 127"/>
                <a:gd name="T9" fmla="*/ 26 h 80"/>
                <a:gd name="T10" fmla="*/ 67 w 127"/>
                <a:gd name="T11" fmla="*/ 32 h 80"/>
                <a:gd name="T12" fmla="*/ 96 w 127"/>
                <a:gd name="T13" fmla="*/ 29 h 80"/>
                <a:gd name="T14" fmla="*/ 105 w 127"/>
                <a:gd name="T15" fmla="*/ 47 h 80"/>
                <a:gd name="T16" fmla="*/ 109 w 127"/>
                <a:gd name="T17" fmla="*/ 45 h 80"/>
                <a:gd name="T18" fmla="*/ 120 w 127"/>
                <a:gd name="T19" fmla="*/ 49 h 80"/>
                <a:gd name="T20" fmla="*/ 122 w 127"/>
                <a:gd name="T21" fmla="*/ 57 h 80"/>
                <a:gd name="T22" fmla="*/ 127 w 127"/>
                <a:gd name="T23" fmla="*/ 67 h 80"/>
                <a:gd name="T24" fmla="*/ 111 w 127"/>
                <a:gd name="T25" fmla="*/ 67 h 80"/>
                <a:gd name="T26" fmla="*/ 100 w 127"/>
                <a:gd name="T27" fmla="*/ 66 h 80"/>
                <a:gd name="T28" fmla="*/ 92 w 127"/>
                <a:gd name="T29" fmla="*/ 74 h 80"/>
                <a:gd name="T30" fmla="*/ 85 w 127"/>
                <a:gd name="T31" fmla="*/ 76 h 80"/>
                <a:gd name="T32" fmla="*/ 81 w 127"/>
                <a:gd name="T33" fmla="*/ 80 h 80"/>
                <a:gd name="T34" fmla="*/ 74 w 127"/>
                <a:gd name="T35" fmla="*/ 74 h 80"/>
                <a:gd name="T36" fmla="*/ 71 w 127"/>
                <a:gd name="T37" fmla="*/ 58 h 80"/>
                <a:gd name="T38" fmla="*/ 65 w 127"/>
                <a:gd name="T39" fmla="*/ 57 h 80"/>
                <a:gd name="T40" fmla="*/ 66 w 127"/>
                <a:gd name="T41" fmla="*/ 51 h 80"/>
                <a:gd name="T42" fmla="*/ 56 w 127"/>
                <a:gd name="T43" fmla="*/ 47 h 80"/>
                <a:gd name="T44" fmla="*/ 51 w 127"/>
                <a:gd name="T45" fmla="*/ 54 h 80"/>
                <a:gd name="T46" fmla="*/ 51 w 127"/>
                <a:gd name="T47" fmla="*/ 61 h 80"/>
                <a:gd name="T48" fmla="*/ 50 w 127"/>
                <a:gd name="T49" fmla="*/ 64 h 80"/>
                <a:gd name="T50" fmla="*/ 40 w 127"/>
                <a:gd name="T51" fmla="*/ 64 h 80"/>
                <a:gd name="T52" fmla="*/ 38 w 127"/>
                <a:gd name="T53" fmla="*/ 72 h 80"/>
                <a:gd name="T54" fmla="*/ 31 w 127"/>
                <a:gd name="T55" fmla="*/ 68 h 80"/>
                <a:gd name="T56" fmla="*/ 22 w 127"/>
                <a:gd name="T57" fmla="*/ 74 h 80"/>
                <a:gd name="T58" fmla="*/ 16 w 127"/>
                <a:gd name="T59" fmla="*/ 73 h 80"/>
                <a:gd name="T60" fmla="*/ 20 w 127"/>
                <a:gd name="T61" fmla="*/ 54 h 80"/>
                <a:gd name="T62" fmla="*/ 13 w 127"/>
                <a:gd name="T63" fmla="*/ 39 h 80"/>
                <a:gd name="T64" fmla="*/ 0 w 127"/>
                <a:gd name="T65" fmla="*/ 34 h 80"/>
                <a:gd name="T66" fmla="*/ 3 w 127"/>
                <a:gd name="T67" fmla="*/ 26 h 80"/>
                <a:gd name="T68" fmla="*/ 15 w 127"/>
                <a:gd name="T69" fmla="*/ 27 h 80"/>
                <a:gd name="T70" fmla="*/ 20 w 127"/>
                <a:gd name="T71" fmla="*/ 17 h 80"/>
                <a:gd name="T72" fmla="*/ 21 w 127"/>
                <a:gd name="T73" fmla="*/ 5 h 80"/>
                <a:gd name="T74" fmla="*/ 40 w 127"/>
                <a:gd name="T75" fmla="*/ 0 h 80"/>
                <a:gd name="T76" fmla="*/ 40 w 127"/>
                <a:gd name="T77" fmla="*/ 9 h 80"/>
                <a:gd name="T78" fmla="*/ 44 w 127"/>
                <a:gd name="T79" fmla="*/ 14 h 80"/>
                <a:gd name="T80" fmla="*/ 50 w 127"/>
                <a:gd name="T81" fmla="*/ 14 h 80"/>
                <a:gd name="T82" fmla="*/ 50 w 127"/>
                <a:gd name="T83"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7" name="Freeform 210"/>
            <p:cNvSpPr/>
            <p:nvPr/>
          </p:nvSpPr>
          <p:spPr bwMode="auto">
            <a:xfrm>
              <a:off x="9016955" y="3120871"/>
              <a:ext cx="376155" cy="225374"/>
            </a:xfrm>
            <a:custGeom>
              <a:avLst/>
              <a:gdLst>
                <a:gd name="T0" fmla="*/ 237 w 237"/>
                <a:gd name="T1" fmla="*/ 102 h 142"/>
                <a:gd name="T2" fmla="*/ 233 w 237"/>
                <a:gd name="T3" fmla="*/ 102 h 142"/>
                <a:gd name="T4" fmla="*/ 224 w 237"/>
                <a:gd name="T5" fmla="*/ 97 h 142"/>
                <a:gd name="T6" fmla="*/ 223 w 237"/>
                <a:gd name="T7" fmla="*/ 103 h 142"/>
                <a:gd name="T8" fmla="*/ 211 w 237"/>
                <a:gd name="T9" fmla="*/ 107 h 142"/>
                <a:gd name="T10" fmla="*/ 212 w 237"/>
                <a:gd name="T11" fmla="*/ 122 h 142"/>
                <a:gd name="T12" fmla="*/ 204 w 237"/>
                <a:gd name="T13" fmla="*/ 128 h 142"/>
                <a:gd name="T14" fmla="*/ 192 w 237"/>
                <a:gd name="T15" fmla="*/ 131 h 142"/>
                <a:gd name="T16" fmla="*/ 191 w 237"/>
                <a:gd name="T17" fmla="*/ 140 h 142"/>
                <a:gd name="T18" fmla="*/ 179 w 237"/>
                <a:gd name="T19" fmla="*/ 142 h 142"/>
                <a:gd name="T20" fmla="*/ 162 w 237"/>
                <a:gd name="T21" fmla="*/ 135 h 142"/>
                <a:gd name="T22" fmla="*/ 157 w 237"/>
                <a:gd name="T23" fmla="*/ 119 h 142"/>
                <a:gd name="T24" fmla="*/ 145 w 237"/>
                <a:gd name="T25" fmla="*/ 118 h 142"/>
                <a:gd name="T26" fmla="*/ 123 w 237"/>
                <a:gd name="T27" fmla="*/ 102 h 142"/>
                <a:gd name="T28" fmla="*/ 111 w 237"/>
                <a:gd name="T29" fmla="*/ 100 h 142"/>
                <a:gd name="T30" fmla="*/ 91 w 237"/>
                <a:gd name="T31" fmla="*/ 90 h 142"/>
                <a:gd name="T32" fmla="*/ 80 w 237"/>
                <a:gd name="T33" fmla="*/ 88 h 142"/>
                <a:gd name="T34" fmla="*/ 74 w 237"/>
                <a:gd name="T35" fmla="*/ 91 h 142"/>
                <a:gd name="T36" fmla="*/ 63 w 237"/>
                <a:gd name="T37" fmla="*/ 91 h 142"/>
                <a:gd name="T38" fmla="*/ 54 w 237"/>
                <a:gd name="T39" fmla="*/ 102 h 142"/>
                <a:gd name="T40" fmla="*/ 41 w 237"/>
                <a:gd name="T41" fmla="*/ 105 h 142"/>
                <a:gd name="T42" fmla="*/ 35 w 237"/>
                <a:gd name="T43" fmla="*/ 92 h 142"/>
                <a:gd name="T44" fmla="*/ 34 w 237"/>
                <a:gd name="T45" fmla="*/ 72 h 142"/>
                <a:gd name="T46" fmla="*/ 20 w 237"/>
                <a:gd name="T47" fmla="*/ 65 h 142"/>
                <a:gd name="T48" fmla="*/ 21 w 237"/>
                <a:gd name="T49" fmla="*/ 53 h 142"/>
                <a:gd name="T50" fmla="*/ 11 w 237"/>
                <a:gd name="T51" fmla="*/ 52 h 142"/>
                <a:gd name="T52" fmla="*/ 10 w 237"/>
                <a:gd name="T53" fmla="*/ 36 h 142"/>
                <a:gd name="T54" fmla="*/ 26 w 237"/>
                <a:gd name="T55" fmla="*/ 40 h 142"/>
                <a:gd name="T56" fmla="*/ 38 w 237"/>
                <a:gd name="T57" fmla="*/ 34 h 142"/>
                <a:gd name="T58" fmla="*/ 24 w 237"/>
                <a:gd name="T59" fmla="*/ 23 h 142"/>
                <a:gd name="T60" fmla="*/ 18 w 237"/>
                <a:gd name="T61" fmla="*/ 12 h 142"/>
                <a:gd name="T62" fmla="*/ 6 w 237"/>
                <a:gd name="T63" fmla="*/ 17 h 142"/>
                <a:gd name="T64" fmla="*/ 8 w 237"/>
                <a:gd name="T65" fmla="*/ 31 h 142"/>
                <a:gd name="T66" fmla="*/ 0 w 237"/>
                <a:gd name="T67" fmla="*/ 19 h 142"/>
                <a:gd name="T68" fmla="*/ 6 w 237"/>
                <a:gd name="T69" fmla="*/ 12 h 142"/>
                <a:gd name="T70" fmla="*/ 22 w 237"/>
                <a:gd name="T71" fmla="*/ 8 h 142"/>
                <a:gd name="T72" fmla="*/ 34 w 237"/>
                <a:gd name="T73" fmla="*/ 14 h 142"/>
                <a:gd name="T74" fmla="*/ 48 w 237"/>
                <a:gd name="T75" fmla="*/ 28 h 142"/>
                <a:gd name="T76" fmla="*/ 55 w 237"/>
                <a:gd name="T77" fmla="*/ 28 h 142"/>
                <a:gd name="T78" fmla="*/ 73 w 237"/>
                <a:gd name="T79" fmla="*/ 28 h 142"/>
                <a:gd name="T80" fmla="*/ 68 w 237"/>
                <a:gd name="T81" fmla="*/ 18 h 142"/>
                <a:gd name="T82" fmla="*/ 79 w 237"/>
                <a:gd name="T83" fmla="*/ 11 h 142"/>
                <a:gd name="T84" fmla="*/ 89 w 237"/>
                <a:gd name="T85" fmla="*/ 0 h 142"/>
                <a:gd name="T86" fmla="*/ 112 w 237"/>
                <a:gd name="T87" fmla="*/ 11 h 142"/>
                <a:gd name="T88" fmla="*/ 118 w 237"/>
                <a:gd name="T89" fmla="*/ 25 h 142"/>
                <a:gd name="T90" fmla="*/ 125 w 237"/>
                <a:gd name="T91" fmla="*/ 29 h 142"/>
                <a:gd name="T92" fmla="*/ 141 w 237"/>
                <a:gd name="T93" fmla="*/ 28 h 142"/>
                <a:gd name="T94" fmla="*/ 148 w 237"/>
                <a:gd name="T95" fmla="*/ 32 h 142"/>
                <a:gd name="T96" fmla="*/ 160 w 237"/>
                <a:gd name="T97" fmla="*/ 51 h 142"/>
                <a:gd name="T98" fmla="*/ 181 w 237"/>
                <a:gd name="T99" fmla="*/ 65 h 142"/>
                <a:gd name="T100" fmla="*/ 194 w 237"/>
                <a:gd name="T101" fmla="*/ 74 h 142"/>
                <a:gd name="T102" fmla="*/ 212 w 237"/>
                <a:gd name="T103" fmla="*/ 82 h 142"/>
                <a:gd name="T104" fmla="*/ 235 w 237"/>
                <a:gd name="T105" fmla="*/ 91 h 142"/>
                <a:gd name="T106" fmla="*/ 237 w 237"/>
                <a:gd name="T107" fmla="*/ 102 h 142"/>
                <a:gd name="T108" fmla="*/ 237 w 237"/>
                <a:gd name="T109"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142">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8" name="Freeform 211"/>
            <p:cNvSpPr/>
            <p:nvPr/>
          </p:nvSpPr>
          <p:spPr bwMode="auto">
            <a:xfrm>
              <a:off x="11058035" y="4661983"/>
              <a:ext cx="63486" cy="31743"/>
            </a:xfrm>
            <a:custGeom>
              <a:avLst/>
              <a:gdLst>
                <a:gd name="T0" fmla="*/ 1 w 40"/>
                <a:gd name="T1" fmla="*/ 20 h 20"/>
                <a:gd name="T2" fmla="*/ 1 w 40"/>
                <a:gd name="T3" fmla="*/ 15 h 20"/>
                <a:gd name="T4" fmla="*/ 0 w 40"/>
                <a:gd name="T5" fmla="*/ 11 h 20"/>
                <a:gd name="T6" fmla="*/ 2 w 40"/>
                <a:gd name="T7" fmla="*/ 7 h 20"/>
                <a:gd name="T8" fmla="*/ 17 w 40"/>
                <a:gd name="T9" fmla="*/ 2 h 20"/>
                <a:gd name="T10" fmla="*/ 29 w 40"/>
                <a:gd name="T11" fmla="*/ 2 h 20"/>
                <a:gd name="T12" fmla="*/ 34 w 40"/>
                <a:gd name="T13" fmla="*/ 0 h 20"/>
                <a:gd name="T14" fmla="*/ 40 w 40"/>
                <a:gd name="T15" fmla="*/ 2 h 20"/>
                <a:gd name="T16" fmla="*/ 34 w 40"/>
                <a:gd name="T17" fmla="*/ 7 h 20"/>
                <a:gd name="T18" fmla="*/ 15 w 40"/>
                <a:gd name="T19" fmla="*/ 15 h 20"/>
                <a:gd name="T20" fmla="*/ 1 w 40"/>
                <a:gd name="T21" fmla="*/ 20 h 20"/>
                <a:gd name="T22" fmla="*/ 1 w 40"/>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19" name="Freeform 212"/>
            <p:cNvSpPr/>
            <p:nvPr/>
          </p:nvSpPr>
          <p:spPr bwMode="auto">
            <a:xfrm>
              <a:off x="7929753" y="3282759"/>
              <a:ext cx="101578" cy="214263"/>
            </a:xfrm>
            <a:custGeom>
              <a:avLst/>
              <a:gdLst>
                <a:gd name="T0" fmla="*/ 64 w 64"/>
                <a:gd name="T1" fmla="*/ 80 h 135"/>
                <a:gd name="T2" fmla="*/ 63 w 64"/>
                <a:gd name="T3" fmla="*/ 95 h 135"/>
                <a:gd name="T4" fmla="*/ 55 w 64"/>
                <a:gd name="T5" fmla="*/ 100 h 135"/>
                <a:gd name="T6" fmla="*/ 51 w 64"/>
                <a:gd name="T7" fmla="*/ 107 h 135"/>
                <a:gd name="T8" fmla="*/ 40 w 64"/>
                <a:gd name="T9" fmla="*/ 115 h 135"/>
                <a:gd name="T10" fmla="*/ 42 w 64"/>
                <a:gd name="T11" fmla="*/ 122 h 135"/>
                <a:gd name="T12" fmla="*/ 41 w 64"/>
                <a:gd name="T13" fmla="*/ 130 h 135"/>
                <a:gd name="T14" fmla="*/ 33 w 64"/>
                <a:gd name="T15" fmla="*/ 135 h 135"/>
                <a:gd name="T16" fmla="*/ 25 w 64"/>
                <a:gd name="T17" fmla="*/ 100 h 135"/>
                <a:gd name="T18" fmla="*/ 15 w 64"/>
                <a:gd name="T19" fmla="*/ 92 h 135"/>
                <a:gd name="T20" fmla="*/ 15 w 64"/>
                <a:gd name="T21" fmla="*/ 88 h 135"/>
                <a:gd name="T22" fmla="*/ 1 w 64"/>
                <a:gd name="T23" fmla="*/ 77 h 135"/>
                <a:gd name="T24" fmla="*/ 0 w 64"/>
                <a:gd name="T25" fmla="*/ 63 h 135"/>
                <a:gd name="T26" fmla="*/ 10 w 64"/>
                <a:gd name="T27" fmla="*/ 52 h 135"/>
                <a:gd name="T28" fmla="*/ 13 w 64"/>
                <a:gd name="T29" fmla="*/ 36 h 135"/>
                <a:gd name="T30" fmla="*/ 10 w 64"/>
                <a:gd name="T31" fmla="*/ 18 h 135"/>
                <a:gd name="T32" fmla="*/ 13 w 64"/>
                <a:gd name="T33" fmla="*/ 8 h 135"/>
                <a:gd name="T34" fmla="*/ 30 w 64"/>
                <a:gd name="T35" fmla="*/ 0 h 135"/>
                <a:gd name="T36" fmla="*/ 41 w 64"/>
                <a:gd name="T37" fmla="*/ 3 h 135"/>
                <a:gd name="T38" fmla="*/ 41 w 64"/>
                <a:gd name="T39" fmla="*/ 12 h 135"/>
                <a:gd name="T40" fmla="*/ 53 w 64"/>
                <a:gd name="T41" fmla="*/ 6 h 135"/>
                <a:gd name="T42" fmla="*/ 55 w 64"/>
                <a:gd name="T43" fmla="*/ 9 h 135"/>
                <a:gd name="T44" fmla="*/ 47 w 64"/>
                <a:gd name="T45" fmla="*/ 18 h 135"/>
                <a:gd name="T46" fmla="*/ 47 w 64"/>
                <a:gd name="T47" fmla="*/ 27 h 135"/>
                <a:gd name="T48" fmla="*/ 53 w 64"/>
                <a:gd name="T49" fmla="*/ 32 h 135"/>
                <a:gd name="T50" fmla="*/ 52 w 64"/>
                <a:gd name="T51" fmla="*/ 49 h 135"/>
                <a:gd name="T52" fmla="*/ 41 w 64"/>
                <a:gd name="T53" fmla="*/ 58 h 135"/>
                <a:gd name="T54" fmla="*/ 45 w 64"/>
                <a:gd name="T55" fmla="*/ 69 h 135"/>
                <a:gd name="T56" fmla="*/ 53 w 64"/>
                <a:gd name="T57" fmla="*/ 69 h 135"/>
                <a:gd name="T58" fmla="*/ 57 w 64"/>
                <a:gd name="T59" fmla="*/ 78 h 135"/>
                <a:gd name="T60" fmla="*/ 64 w 64"/>
                <a:gd name="T61" fmla="*/ 80 h 135"/>
                <a:gd name="T62" fmla="*/ 64 w 64"/>
                <a:gd name="T63" fmla="*/ 8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5">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0" name="Freeform 213"/>
            <p:cNvSpPr/>
            <p:nvPr/>
          </p:nvSpPr>
          <p:spPr bwMode="auto">
            <a:xfrm>
              <a:off x="8383679" y="3143091"/>
              <a:ext cx="471385" cy="185695"/>
            </a:xfrm>
            <a:custGeom>
              <a:avLst/>
              <a:gdLst>
                <a:gd name="T0" fmla="*/ 232 w 297"/>
                <a:gd name="T1" fmla="*/ 9 h 117"/>
                <a:gd name="T2" fmla="*/ 248 w 297"/>
                <a:gd name="T3" fmla="*/ 8 h 117"/>
                <a:gd name="T4" fmla="*/ 265 w 297"/>
                <a:gd name="T5" fmla="*/ 18 h 117"/>
                <a:gd name="T6" fmla="*/ 268 w 297"/>
                <a:gd name="T7" fmla="*/ 25 h 117"/>
                <a:gd name="T8" fmla="*/ 269 w 297"/>
                <a:gd name="T9" fmla="*/ 34 h 117"/>
                <a:gd name="T10" fmla="*/ 282 w 297"/>
                <a:gd name="T11" fmla="*/ 38 h 117"/>
                <a:gd name="T12" fmla="*/ 288 w 297"/>
                <a:gd name="T13" fmla="*/ 44 h 117"/>
                <a:gd name="T14" fmla="*/ 279 w 297"/>
                <a:gd name="T15" fmla="*/ 49 h 117"/>
                <a:gd name="T16" fmla="*/ 288 w 297"/>
                <a:gd name="T17" fmla="*/ 71 h 117"/>
                <a:gd name="T18" fmla="*/ 285 w 297"/>
                <a:gd name="T19" fmla="*/ 77 h 117"/>
                <a:gd name="T20" fmla="*/ 297 w 297"/>
                <a:gd name="T21" fmla="*/ 92 h 117"/>
                <a:gd name="T22" fmla="*/ 289 w 297"/>
                <a:gd name="T23" fmla="*/ 95 h 117"/>
                <a:gd name="T24" fmla="*/ 283 w 297"/>
                <a:gd name="T25" fmla="*/ 91 h 117"/>
                <a:gd name="T26" fmla="*/ 265 w 297"/>
                <a:gd name="T27" fmla="*/ 88 h 117"/>
                <a:gd name="T28" fmla="*/ 258 w 297"/>
                <a:gd name="T29" fmla="*/ 91 h 117"/>
                <a:gd name="T30" fmla="*/ 241 w 297"/>
                <a:gd name="T31" fmla="*/ 94 h 117"/>
                <a:gd name="T32" fmla="*/ 232 w 297"/>
                <a:gd name="T33" fmla="*/ 94 h 117"/>
                <a:gd name="T34" fmla="*/ 215 w 297"/>
                <a:gd name="T35" fmla="*/ 100 h 117"/>
                <a:gd name="T36" fmla="*/ 203 w 297"/>
                <a:gd name="T37" fmla="*/ 100 h 117"/>
                <a:gd name="T38" fmla="*/ 194 w 297"/>
                <a:gd name="T39" fmla="*/ 97 h 117"/>
                <a:gd name="T40" fmla="*/ 177 w 297"/>
                <a:gd name="T41" fmla="*/ 103 h 117"/>
                <a:gd name="T42" fmla="*/ 171 w 297"/>
                <a:gd name="T43" fmla="*/ 99 h 117"/>
                <a:gd name="T44" fmla="*/ 172 w 297"/>
                <a:gd name="T45" fmla="*/ 109 h 117"/>
                <a:gd name="T46" fmla="*/ 169 w 297"/>
                <a:gd name="T47" fmla="*/ 114 h 117"/>
                <a:gd name="T48" fmla="*/ 165 w 297"/>
                <a:gd name="T49" fmla="*/ 117 h 117"/>
                <a:gd name="T50" fmla="*/ 157 w 297"/>
                <a:gd name="T51" fmla="*/ 109 h 117"/>
                <a:gd name="T52" fmla="*/ 163 w 297"/>
                <a:gd name="T53" fmla="*/ 102 h 117"/>
                <a:gd name="T54" fmla="*/ 153 w 297"/>
                <a:gd name="T55" fmla="*/ 103 h 117"/>
                <a:gd name="T56" fmla="*/ 140 w 297"/>
                <a:gd name="T57" fmla="*/ 99 h 117"/>
                <a:gd name="T58" fmla="*/ 130 w 297"/>
                <a:gd name="T59" fmla="*/ 110 h 117"/>
                <a:gd name="T60" fmla="*/ 106 w 297"/>
                <a:gd name="T61" fmla="*/ 112 h 117"/>
                <a:gd name="T62" fmla="*/ 92 w 297"/>
                <a:gd name="T63" fmla="*/ 102 h 117"/>
                <a:gd name="T64" fmla="*/ 76 w 297"/>
                <a:gd name="T65" fmla="*/ 102 h 117"/>
                <a:gd name="T66" fmla="*/ 73 w 297"/>
                <a:gd name="T67" fmla="*/ 109 h 117"/>
                <a:gd name="T68" fmla="*/ 62 w 297"/>
                <a:gd name="T69" fmla="*/ 111 h 117"/>
                <a:gd name="T70" fmla="*/ 46 w 297"/>
                <a:gd name="T71" fmla="*/ 102 h 117"/>
                <a:gd name="T72" fmla="*/ 29 w 297"/>
                <a:gd name="T73" fmla="*/ 102 h 117"/>
                <a:gd name="T74" fmla="*/ 17 w 297"/>
                <a:gd name="T75" fmla="*/ 83 h 117"/>
                <a:gd name="T76" fmla="*/ 5 w 297"/>
                <a:gd name="T77" fmla="*/ 72 h 117"/>
                <a:gd name="T78" fmla="*/ 11 w 297"/>
                <a:gd name="T79" fmla="*/ 57 h 117"/>
                <a:gd name="T80" fmla="*/ 0 w 297"/>
                <a:gd name="T81" fmla="*/ 48 h 117"/>
                <a:gd name="T82" fmla="*/ 15 w 297"/>
                <a:gd name="T83" fmla="*/ 31 h 117"/>
                <a:gd name="T84" fmla="*/ 39 w 297"/>
                <a:gd name="T85" fmla="*/ 30 h 117"/>
                <a:gd name="T86" fmla="*/ 44 w 297"/>
                <a:gd name="T87" fmla="*/ 15 h 117"/>
                <a:gd name="T88" fmla="*/ 74 w 297"/>
                <a:gd name="T89" fmla="*/ 18 h 117"/>
                <a:gd name="T90" fmla="*/ 90 w 297"/>
                <a:gd name="T91" fmla="*/ 6 h 117"/>
                <a:gd name="T92" fmla="*/ 107 w 297"/>
                <a:gd name="T93" fmla="*/ 0 h 117"/>
                <a:gd name="T94" fmla="*/ 132 w 297"/>
                <a:gd name="T95" fmla="*/ 0 h 117"/>
                <a:gd name="T96" fmla="*/ 162 w 297"/>
                <a:gd name="T97" fmla="*/ 13 h 117"/>
                <a:gd name="T98" fmla="*/ 185 w 297"/>
                <a:gd name="T99" fmla="*/ 20 h 117"/>
                <a:gd name="T100" fmla="*/ 202 w 297"/>
                <a:gd name="T101" fmla="*/ 17 h 117"/>
                <a:gd name="T102" fmla="*/ 216 w 297"/>
                <a:gd name="T103" fmla="*/ 20 h 117"/>
                <a:gd name="T104" fmla="*/ 232 w 297"/>
                <a:gd name="T105"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117">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1" name="Freeform 214"/>
            <p:cNvSpPr/>
            <p:nvPr/>
          </p:nvSpPr>
          <p:spPr bwMode="auto">
            <a:xfrm>
              <a:off x="8375744" y="3139916"/>
              <a:ext cx="71421" cy="58724"/>
            </a:xfrm>
            <a:custGeom>
              <a:avLst/>
              <a:gdLst>
                <a:gd name="T0" fmla="*/ 1 w 45"/>
                <a:gd name="T1" fmla="*/ 25 h 37"/>
                <a:gd name="T2" fmla="*/ 4 w 45"/>
                <a:gd name="T3" fmla="*/ 23 h 37"/>
                <a:gd name="T4" fmla="*/ 8 w 45"/>
                <a:gd name="T5" fmla="*/ 11 h 37"/>
                <a:gd name="T6" fmla="*/ 0 w 45"/>
                <a:gd name="T7" fmla="*/ 6 h 37"/>
                <a:gd name="T8" fmla="*/ 14 w 45"/>
                <a:gd name="T9" fmla="*/ 0 h 37"/>
                <a:gd name="T10" fmla="*/ 28 w 45"/>
                <a:gd name="T11" fmla="*/ 2 h 37"/>
                <a:gd name="T12" fmla="*/ 31 w 45"/>
                <a:gd name="T13" fmla="*/ 10 h 37"/>
                <a:gd name="T14" fmla="*/ 45 w 45"/>
                <a:gd name="T15" fmla="*/ 16 h 37"/>
                <a:gd name="T16" fmla="*/ 42 w 45"/>
                <a:gd name="T17" fmla="*/ 21 h 37"/>
                <a:gd name="T18" fmla="*/ 25 w 45"/>
                <a:gd name="T19" fmla="*/ 22 h 37"/>
                <a:gd name="T20" fmla="*/ 19 w 45"/>
                <a:gd name="T21" fmla="*/ 28 h 37"/>
                <a:gd name="T22" fmla="*/ 7 w 45"/>
                <a:gd name="T23" fmla="*/ 37 h 37"/>
                <a:gd name="T24" fmla="*/ 1 w 45"/>
                <a:gd name="T25" fmla="*/ 29 h 37"/>
                <a:gd name="T26" fmla="*/ 1 w 45"/>
                <a:gd name="T2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7">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2" name="Freeform 215"/>
            <p:cNvSpPr/>
            <p:nvPr/>
          </p:nvSpPr>
          <p:spPr bwMode="auto">
            <a:xfrm>
              <a:off x="10864402" y="3647801"/>
              <a:ext cx="38092" cy="99989"/>
            </a:xfrm>
            <a:custGeom>
              <a:avLst/>
              <a:gdLst>
                <a:gd name="T0" fmla="*/ 20 w 24"/>
                <a:gd name="T1" fmla="*/ 47 h 63"/>
                <a:gd name="T2" fmla="*/ 16 w 24"/>
                <a:gd name="T3" fmla="*/ 63 h 63"/>
                <a:gd name="T4" fmla="*/ 4 w 24"/>
                <a:gd name="T5" fmla="*/ 47 h 63"/>
                <a:gd name="T6" fmla="*/ 0 w 24"/>
                <a:gd name="T7" fmla="*/ 33 h 63"/>
                <a:gd name="T8" fmla="*/ 6 w 24"/>
                <a:gd name="T9" fmla="*/ 14 h 63"/>
                <a:gd name="T10" fmla="*/ 15 w 24"/>
                <a:gd name="T11" fmla="*/ 0 h 63"/>
                <a:gd name="T12" fmla="*/ 24 w 24"/>
                <a:gd name="T13" fmla="*/ 5 h 63"/>
                <a:gd name="T14" fmla="*/ 23 w 24"/>
                <a:gd name="T15" fmla="*/ 17 h 63"/>
                <a:gd name="T16" fmla="*/ 20 w 24"/>
                <a:gd name="T17" fmla="*/ 47 h 63"/>
                <a:gd name="T18" fmla="*/ 20 w 24"/>
                <a:gd name="T19"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20" y="47"/>
                  </a:moveTo>
                  <a:lnTo>
                    <a:pt x="16" y="63"/>
                  </a:lnTo>
                  <a:lnTo>
                    <a:pt x="4" y="47"/>
                  </a:lnTo>
                  <a:lnTo>
                    <a:pt x="0" y="33"/>
                  </a:lnTo>
                  <a:lnTo>
                    <a:pt x="6" y="14"/>
                  </a:lnTo>
                  <a:lnTo>
                    <a:pt x="15" y="0"/>
                  </a:lnTo>
                  <a:lnTo>
                    <a:pt x="24" y="5"/>
                  </a:lnTo>
                  <a:lnTo>
                    <a:pt x="23" y="17"/>
                  </a:lnTo>
                  <a:lnTo>
                    <a:pt x="20" y="47"/>
                  </a:lnTo>
                  <a:lnTo>
                    <a:pt x="20" y="4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3" name="Freeform 216"/>
            <p:cNvSpPr/>
            <p:nvPr/>
          </p:nvSpPr>
          <p:spPr bwMode="auto">
            <a:xfrm>
              <a:off x="8528110" y="4441371"/>
              <a:ext cx="280926" cy="323777"/>
            </a:xfrm>
            <a:custGeom>
              <a:avLst/>
              <a:gdLst>
                <a:gd name="T0" fmla="*/ 38 w 177"/>
                <a:gd name="T1" fmla="*/ 12 h 204"/>
                <a:gd name="T2" fmla="*/ 39 w 177"/>
                <a:gd name="T3" fmla="*/ 33 h 204"/>
                <a:gd name="T4" fmla="*/ 56 w 177"/>
                <a:gd name="T5" fmla="*/ 27 h 204"/>
                <a:gd name="T6" fmla="*/ 68 w 177"/>
                <a:gd name="T7" fmla="*/ 24 h 204"/>
                <a:gd name="T8" fmla="*/ 67 w 177"/>
                <a:gd name="T9" fmla="*/ 10 h 204"/>
                <a:gd name="T10" fmla="*/ 136 w 177"/>
                <a:gd name="T11" fmla="*/ 40 h 204"/>
                <a:gd name="T12" fmla="*/ 161 w 177"/>
                <a:gd name="T13" fmla="*/ 70 h 204"/>
                <a:gd name="T14" fmla="*/ 154 w 177"/>
                <a:gd name="T15" fmla="*/ 104 h 204"/>
                <a:gd name="T16" fmla="*/ 164 w 177"/>
                <a:gd name="T17" fmla="*/ 116 h 204"/>
                <a:gd name="T18" fmla="*/ 160 w 177"/>
                <a:gd name="T19" fmla="*/ 133 h 204"/>
                <a:gd name="T20" fmla="*/ 164 w 177"/>
                <a:gd name="T21" fmla="*/ 154 h 204"/>
                <a:gd name="T22" fmla="*/ 177 w 177"/>
                <a:gd name="T23" fmla="*/ 177 h 204"/>
                <a:gd name="T24" fmla="*/ 145 w 177"/>
                <a:gd name="T25" fmla="*/ 196 h 204"/>
                <a:gd name="T26" fmla="*/ 129 w 177"/>
                <a:gd name="T27" fmla="*/ 201 h 204"/>
                <a:gd name="T28" fmla="*/ 112 w 177"/>
                <a:gd name="T29" fmla="*/ 204 h 204"/>
                <a:gd name="T30" fmla="*/ 86 w 177"/>
                <a:gd name="T31" fmla="*/ 199 h 204"/>
                <a:gd name="T32" fmla="*/ 81 w 177"/>
                <a:gd name="T33" fmla="*/ 192 h 204"/>
                <a:gd name="T34" fmla="*/ 72 w 177"/>
                <a:gd name="T35" fmla="*/ 161 h 204"/>
                <a:gd name="T36" fmla="*/ 68 w 177"/>
                <a:gd name="T37" fmla="*/ 160 h 204"/>
                <a:gd name="T38" fmla="*/ 42 w 177"/>
                <a:gd name="T39" fmla="*/ 151 h 204"/>
                <a:gd name="T40" fmla="*/ 25 w 177"/>
                <a:gd name="T41" fmla="*/ 144 h 204"/>
                <a:gd name="T42" fmla="*/ 16 w 177"/>
                <a:gd name="T43" fmla="*/ 124 h 204"/>
                <a:gd name="T44" fmla="*/ 1 w 177"/>
                <a:gd name="T45" fmla="*/ 100 h 204"/>
                <a:gd name="T46" fmla="*/ 2 w 177"/>
                <a:gd name="T47" fmla="*/ 85 h 204"/>
                <a:gd name="T48" fmla="*/ 0 w 177"/>
                <a:gd name="T49" fmla="*/ 74 h 204"/>
                <a:gd name="T50" fmla="*/ 3 w 177"/>
                <a:gd name="T51" fmla="*/ 66 h 204"/>
                <a:gd name="T52" fmla="*/ 15 w 177"/>
                <a:gd name="T53" fmla="*/ 49 h 204"/>
                <a:gd name="T54" fmla="*/ 19 w 177"/>
                <a:gd name="T55" fmla="*/ 39 h 204"/>
                <a:gd name="T56" fmla="*/ 15 w 177"/>
                <a:gd name="T57" fmla="*/ 27 h 204"/>
                <a:gd name="T58" fmla="*/ 21 w 177"/>
                <a:gd name="T59" fmla="*/ 13 h 204"/>
                <a:gd name="T60" fmla="*/ 20 w 177"/>
                <a:gd name="T61" fmla="*/ 0 h 204"/>
                <a:gd name="T62" fmla="*/ 38 w 177"/>
                <a:gd name="T6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204">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4" name="Freeform 217"/>
            <p:cNvSpPr/>
            <p:nvPr/>
          </p:nvSpPr>
          <p:spPr bwMode="auto">
            <a:xfrm>
              <a:off x="8528110" y="4282658"/>
              <a:ext cx="146018" cy="171411"/>
            </a:xfrm>
            <a:custGeom>
              <a:avLst/>
              <a:gdLst>
                <a:gd name="T0" fmla="*/ 74 w 92"/>
                <a:gd name="T1" fmla="*/ 0 h 108"/>
                <a:gd name="T2" fmla="*/ 82 w 92"/>
                <a:gd name="T3" fmla="*/ 13 h 108"/>
                <a:gd name="T4" fmla="*/ 84 w 92"/>
                <a:gd name="T5" fmla="*/ 23 h 108"/>
                <a:gd name="T6" fmla="*/ 92 w 92"/>
                <a:gd name="T7" fmla="*/ 44 h 108"/>
                <a:gd name="T8" fmla="*/ 86 w 92"/>
                <a:gd name="T9" fmla="*/ 59 h 108"/>
                <a:gd name="T10" fmla="*/ 77 w 92"/>
                <a:gd name="T11" fmla="*/ 71 h 108"/>
                <a:gd name="T12" fmla="*/ 72 w 92"/>
                <a:gd name="T13" fmla="*/ 79 h 108"/>
                <a:gd name="T14" fmla="*/ 72 w 92"/>
                <a:gd name="T15" fmla="*/ 80 h 108"/>
                <a:gd name="T16" fmla="*/ 72 w 92"/>
                <a:gd name="T17" fmla="*/ 79 h 108"/>
                <a:gd name="T18" fmla="*/ 63 w 92"/>
                <a:gd name="T19" fmla="*/ 75 h 108"/>
                <a:gd name="T20" fmla="*/ 56 w 92"/>
                <a:gd name="T21" fmla="*/ 79 h 108"/>
                <a:gd name="T22" fmla="*/ 45 w 92"/>
                <a:gd name="T23" fmla="*/ 82 h 108"/>
                <a:gd name="T24" fmla="*/ 38 w 92"/>
                <a:gd name="T25" fmla="*/ 93 h 108"/>
                <a:gd name="T26" fmla="*/ 38 w 92"/>
                <a:gd name="T27" fmla="*/ 101 h 108"/>
                <a:gd name="T28" fmla="*/ 20 w 92"/>
                <a:gd name="T29" fmla="*/ 100 h 108"/>
                <a:gd name="T30" fmla="*/ 14 w 92"/>
                <a:gd name="T31" fmla="*/ 102 h 108"/>
                <a:gd name="T32" fmla="*/ 4 w 92"/>
                <a:gd name="T33" fmla="*/ 108 h 108"/>
                <a:gd name="T34" fmla="*/ 0 w 92"/>
                <a:gd name="T35" fmla="*/ 107 h 108"/>
                <a:gd name="T36" fmla="*/ 0 w 92"/>
                <a:gd name="T37" fmla="*/ 92 h 108"/>
                <a:gd name="T38" fmla="*/ 4 w 92"/>
                <a:gd name="T39" fmla="*/ 84 h 108"/>
                <a:gd name="T40" fmla="*/ 5 w 92"/>
                <a:gd name="T41" fmla="*/ 70 h 108"/>
                <a:gd name="T42" fmla="*/ 9 w 92"/>
                <a:gd name="T43" fmla="*/ 61 h 108"/>
                <a:gd name="T44" fmla="*/ 15 w 92"/>
                <a:gd name="T45" fmla="*/ 51 h 108"/>
                <a:gd name="T46" fmla="*/ 21 w 92"/>
                <a:gd name="T47" fmla="*/ 46 h 108"/>
                <a:gd name="T48" fmla="*/ 26 w 92"/>
                <a:gd name="T49" fmla="*/ 39 h 108"/>
                <a:gd name="T50" fmla="*/ 20 w 92"/>
                <a:gd name="T51" fmla="*/ 36 h 108"/>
                <a:gd name="T52" fmla="*/ 21 w 92"/>
                <a:gd name="T53" fmla="*/ 14 h 108"/>
                <a:gd name="T54" fmla="*/ 28 w 92"/>
                <a:gd name="T55" fmla="*/ 9 h 108"/>
                <a:gd name="T56" fmla="*/ 38 w 92"/>
                <a:gd name="T57" fmla="*/ 13 h 108"/>
                <a:gd name="T58" fmla="*/ 52 w 92"/>
                <a:gd name="T59" fmla="*/ 9 h 108"/>
                <a:gd name="T60" fmla="*/ 63 w 92"/>
                <a:gd name="T61" fmla="*/ 9 h 108"/>
                <a:gd name="T62" fmla="*/ 74 w 92"/>
                <a:gd name="T63" fmla="*/ 0 h 108"/>
                <a:gd name="T64" fmla="*/ 74 w 9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08">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5" name="Freeform 218"/>
            <p:cNvSpPr/>
            <p:nvPr/>
          </p:nvSpPr>
          <p:spPr bwMode="auto">
            <a:xfrm>
              <a:off x="8256707" y="2839947"/>
              <a:ext cx="417421" cy="234897"/>
            </a:xfrm>
            <a:custGeom>
              <a:avLst/>
              <a:gdLst>
                <a:gd name="T0" fmla="*/ 187 w 263"/>
                <a:gd name="T1" fmla="*/ 28 h 148"/>
                <a:gd name="T2" fmla="*/ 207 w 263"/>
                <a:gd name="T3" fmla="*/ 39 h 148"/>
                <a:gd name="T4" fmla="*/ 229 w 263"/>
                <a:gd name="T5" fmla="*/ 44 h 148"/>
                <a:gd name="T6" fmla="*/ 260 w 263"/>
                <a:gd name="T7" fmla="*/ 50 h 148"/>
                <a:gd name="T8" fmla="*/ 257 w 263"/>
                <a:gd name="T9" fmla="*/ 65 h 148"/>
                <a:gd name="T10" fmla="*/ 262 w 263"/>
                <a:gd name="T11" fmla="*/ 82 h 148"/>
                <a:gd name="T12" fmla="*/ 241 w 263"/>
                <a:gd name="T13" fmla="*/ 88 h 148"/>
                <a:gd name="T14" fmla="*/ 231 w 263"/>
                <a:gd name="T15" fmla="*/ 97 h 148"/>
                <a:gd name="T16" fmla="*/ 208 w 263"/>
                <a:gd name="T17" fmla="*/ 105 h 148"/>
                <a:gd name="T18" fmla="*/ 199 w 263"/>
                <a:gd name="T19" fmla="*/ 123 h 148"/>
                <a:gd name="T20" fmla="*/ 223 w 263"/>
                <a:gd name="T21" fmla="*/ 127 h 148"/>
                <a:gd name="T22" fmla="*/ 205 w 263"/>
                <a:gd name="T23" fmla="*/ 137 h 148"/>
                <a:gd name="T24" fmla="*/ 177 w 263"/>
                <a:gd name="T25" fmla="*/ 143 h 148"/>
                <a:gd name="T26" fmla="*/ 162 w 263"/>
                <a:gd name="T27" fmla="*/ 129 h 148"/>
                <a:gd name="T28" fmla="*/ 177 w 263"/>
                <a:gd name="T29" fmla="*/ 120 h 148"/>
                <a:gd name="T30" fmla="*/ 149 w 263"/>
                <a:gd name="T31" fmla="*/ 111 h 148"/>
                <a:gd name="T32" fmla="*/ 132 w 263"/>
                <a:gd name="T33" fmla="*/ 106 h 148"/>
                <a:gd name="T34" fmla="*/ 119 w 263"/>
                <a:gd name="T35" fmla="*/ 130 h 148"/>
                <a:gd name="T36" fmla="*/ 105 w 263"/>
                <a:gd name="T37" fmla="*/ 130 h 148"/>
                <a:gd name="T38" fmla="*/ 101 w 263"/>
                <a:gd name="T39" fmla="*/ 124 h 148"/>
                <a:gd name="T40" fmla="*/ 106 w 263"/>
                <a:gd name="T41" fmla="*/ 112 h 148"/>
                <a:gd name="T42" fmla="*/ 108 w 263"/>
                <a:gd name="T43" fmla="*/ 107 h 148"/>
                <a:gd name="T44" fmla="*/ 118 w 263"/>
                <a:gd name="T45" fmla="*/ 111 h 148"/>
                <a:gd name="T46" fmla="*/ 119 w 263"/>
                <a:gd name="T47" fmla="*/ 107 h 148"/>
                <a:gd name="T48" fmla="*/ 114 w 263"/>
                <a:gd name="T49" fmla="*/ 100 h 148"/>
                <a:gd name="T50" fmla="*/ 105 w 263"/>
                <a:gd name="T51" fmla="*/ 88 h 148"/>
                <a:gd name="T52" fmla="*/ 97 w 263"/>
                <a:gd name="T53" fmla="*/ 77 h 148"/>
                <a:gd name="T54" fmla="*/ 80 w 263"/>
                <a:gd name="T55" fmla="*/ 71 h 148"/>
                <a:gd name="T56" fmla="*/ 67 w 263"/>
                <a:gd name="T57" fmla="*/ 75 h 148"/>
                <a:gd name="T58" fmla="*/ 58 w 263"/>
                <a:gd name="T59" fmla="*/ 80 h 148"/>
                <a:gd name="T60" fmla="*/ 42 w 263"/>
                <a:gd name="T61" fmla="*/ 85 h 148"/>
                <a:gd name="T62" fmla="*/ 26 w 263"/>
                <a:gd name="T63" fmla="*/ 80 h 148"/>
                <a:gd name="T64" fmla="*/ 10 w 263"/>
                <a:gd name="T65" fmla="*/ 82 h 148"/>
                <a:gd name="T66" fmla="*/ 0 w 263"/>
                <a:gd name="T67" fmla="*/ 72 h 148"/>
                <a:gd name="T68" fmla="*/ 5 w 263"/>
                <a:gd name="T69" fmla="*/ 60 h 148"/>
                <a:gd name="T70" fmla="*/ 3 w 263"/>
                <a:gd name="T71" fmla="*/ 52 h 148"/>
                <a:gd name="T72" fmla="*/ 22 w 263"/>
                <a:gd name="T73" fmla="*/ 35 h 148"/>
                <a:gd name="T74" fmla="*/ 13 w 263"/>
                <a:gd name="T75" fmla="*/ 14 h 148"/>
                <a:gd name="T76" fmla="*/ 27 w 263"/>
                <a:gd name="T77" fmla="*/ 8 h 148"/>
                <a:gd name="T78" fmla="*/ 53 w 263"/>
                <a:gd name="T79" fmla="*/ 9 h 148"/>
                <a:gd name="T80" fmla="*/ 81 w 263"/>
                <a:gd name="T81" fmla="*/ 14 h 148"/>
                <a:gd name="T82" fmla="*/ 92 w 263"/>
                <a:gd name="T83" fmla="*/ 13 h 148"/>
                <a:gd name="T84" fmla="*/ 109 w 263"/>
                <a:gd name="T85" fmla="*/ 17 h 148"/>
                <a:gd name="T86" fmla="*/ 115 w 263"/>
                <a:gd name="T87" fmla="*/ 9 h 148"/>
                <a:gd name="T88" fmla="*/ 131 w 263"/>
                <a:gd name="T89" fmla="*/ 4 h 148"/>
                <a:gd name="T90" fmla="*/ 139 w 263"/>
                <a:gd name="T91" fmla="*/ 1 h 148"/>
                <a:gd name="T92" fmla="*/ 157 w 263"/>
                <a:gd name="T93" fmla="*/ 0 h 148"/>
                <a:gd name="T94" fmla="*/ 166 w 263"/>
                <a:gd name="T95" fmla="*/ 14 h 148"/>
                <a:gd name="T96" fmla="*/ 180 w 263"/>
                <a:gd name="T97" fmla="*/ 2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148">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6" name="Freeform 219"/>
            <p:cNvSpPr/>
            <p:nvPr/>
          </p:nvSpPr>
          <p:spPr bwMode="auto">
            <a:xfrm>
              <a:off x="6261655" y="5319059"/>
              <a:ext cx="131733" cy="147604"/>
            </a:xfrm>
            <a:custGeom>
              <a:avLst/>
              <a:gdLst>
                <a:gd name="T0" fmla="*/ 83 w 83"/>
                <a:gd name="T1" fmla="*/ 70 h 93"/>
                <a:gd name="T2" fmla="*/ 77 w 83"/>
                <a:gd name="T3" fmla="*/ 82 h 93"/>
                <a:gd name="T4" fmla="*/ 62 w 83"/>
                <a:gd name="T5" fmla="*/ 93 h 93"/>
                <a:gd name="T6" fmla="*/ 49 w 83"/>
                <a:gd name="T7" fmla="*/ 89 h 93"/>
                <a:gd name="T8" fmla="*/ 41 w 83"/>
                <a:gd name="T9" fmla="*/ 91 h 93"/>
                <a:gd name="T10" fmla="*/ 25 w 83"/>
                <a:gd name="T11" fmla="*/ 83 h 93"/>
                <a:gd name="T12" fmla="*/ 14 w 83"/>
                <a:gd name="T13" fmla="*/ 83 h 93"/>
                <a:gd name="T14" fmla="*/ 3 w 83"/>
                <a:gd name="T15" fmla="*/ 73 h 93"/>
                <a:gd name="T16" fmla="*/ 1 w 83"/>
                <a:gd name="T17" fmla="*/ 61 h 93"/>
                <a:gd name="T18" fmla="*/ 4 w 83"/>
                <a:gd name="T19" fmla="*/ 57 h 93"/>
                <a:gd name="T20" fmla="*/ 0 w 83"/>
                <a:gd name="T21" fmla="*/ 37 h 93"/>
                <a:gd name="T22" fmla="*/ 2 w 83"/>
                <a:gd name="T23" fmla="*/ 18 h 93"/>
                <a:gd name="T24" fmla="*/ 3 w 83"/>
                <a:gd name="T25" fmla="*/ 3 h 93"/>
                <a:gd name="T26" fmla="*/ 13 w 83"/>
                <a:gd name="T27" fmla="*/ 0 h 93"/>
                <a:gd name="T28" fmla="*/ 31 w 83"/>
                <a:gd name="T29" fmla="*/ 15 h 93"/>
                <a:gd name="T30" fmla="*/ 37 w 83"/>
                <a:gd name="T31" fmla="*/ 15 h 93"/>
                <a:gd name="T32" fmla="*/ 56 w 83"/>
                <a:gd name="T33" fmla="*/ 27 h 93"/>
                <a:gd name="T34" fmla="*/ 70 w 83"/>
                <a:gd name="T35" fmla="*/ 37 h 93"/>
                <a:gd name="T36" fmla="*/ 82 w 83"/>
                <a:gd name="T37" fmla="*/ 51 h 93"/>
                <a:gd name="T38" fmla="*/ 76 w 83"/>
                <a:gd name="T39" fmla="*/ 60 h 93"/>
                <a:gd name="T40" fmla="*/ 83 w 83"/>
                <a:gd name="T41" fmla="*/ 70 h 93"/>
                <a:gd name="T42" fmla="*/ 83 w 83"/>
                <a:gd name="T43"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7" name="Freeform 220"/>
            <p:cNvSpPr/>
            <p:nvPr/>
          </p:nvSpPr>
          <p:spPr bwMode="auto">
            <a:xfrm>
              <a:off x="9075679" y="3038340"/>
              <a:ext cx="450752" cy="252354"/>
            </a:xfrm>
            <a:custGeom>
              <a:avLst/>
              <a:gdLst>
                <a:gd name="T0" fmla="*/ 243 w 284"/>
                <a:gd name="T1" fmla="*/ 62 h 159"/>
                <a:gd name="T2" fmla="*/ 249 w 284"/>
                <a:gd name="T3" fmla="*/ 63 h 159"/>
                <a:gd name="T4" fmla="*/ 240 w 284"/>
                <a:gd name="T5" fmla="*/ 76 h 159"/>
                <a:gd name="T6" fmla="*/ 253 w 284"/>
                <a:gd name="T7" fmla="*/ 83 h 159"/>
                <a:gd name="T8" fmla="*/ 263 w 284"/>
                <a:gd name="T9" fmla="*/ 78 h 159"/>
                <a:gd name="T10" fmla="*/ 284 w 284"/>
                <a:gd name="T11" fmla="*/ 88 h 159"/>
                <a:gd name="T12" fmla="*/ 268 w 284"/>
                <a:gd name="T13" fmla="*/ 102 h 159"/>
                <a:gd name="T14" fmla="*/ 256 w 284"/>
                <a:gd name="T15" fmla="*/ 100 h 159"/>
                <a:gd name="T16" fmla="*/ 250 w 284"/>
                <a:gd name="T17" fmla="*/ 100 h 159"/>
                <a:gd name="T18" fmla="*/ 246 w 284"/>
                <a:gd name="T19" fmla="*/ 95 h 159"/>
                <a:gd name="T20" fmla="*/ 246 w 284"/>
                <a:gd name="T21" fmla="*/ 86 h 159"/>
                <a:gd name="T22" fmla="*/ 227 w 284"/>
                <a:gd name="T23" fmla="*/ 91 h 159"/>
                <a:gd name="T24" fmla="*/ 226 w 284"/>
                <a:gd name="T25" fmla="*/ 103 h 159"/>
                <a:gd name="T26" fmla="*/ 221 w 284"/>
                <a:gd name="T27" fmla="*/ 113 h 159"/>
                <a:gd name="T28" fmla="*/ 209 w 284"/>
                <a:gd name="T29" fmla="*/ 112 h 159"/>
                <a:gd name="T30" fmla="*/ 206 w 284"/>
                <a:gd name="T31" fmla="*/ 120 h 159"/>
                <a:gd name="T32" fmla="*/ 219 w 284"/>
                <a:gd name="T33" fmla="*/ 125 h 159"/>
                <a:gd name="T34" fmla="*/ 226 w 284"/>
                <a:gd name="T35" fmla="*/ 140 h 159"/>
                <a:gd name="T36" fmla="*/ 222 w 284"/>
                <a:gd name="T37" fmla="*/ 159 h 159"/>
                <a:gd name="T38" fmla="*/ 209 w 284"/>
                <a:gd name="T39" fmla="*/ 154 h 159"/>
                <a:gd name="T40" fmla="*/ 200 w 284"/>
                <a:gd name="T41" fmla="*/ 154 h 159"/>
                <a:gd name="T42" fmla="*/ 198 w 284"/>
                <a:gd name="T43" fmla="*/ 143 h 159"/>
                <a:gd name="T44" fmla="*/ 175 w 284"/>
                <a:gd name="T45" fmla="*/ 134 h 159"/>
                <a:gd name="T46" fmla="*/ 157 w 284"/>
                <a:gd name="T47" fmla="*/ 126 h 159"/>
                <a:gd name="T48" fmla="*/ 144 w 284"/>
                <a:gd name="T49" fmla="*/ 117 h 159"/>
                <a:gd name="T50" fmla="*/ 123 w 284"/>
                <a:gd name="T51" fmla="*/ 103 h 159"/>
                <a:gd name="T52" fmla="*/ 111 w 284"/>
                <a:gd name="T53" fmla="*/ 84 h 159"/>
                <a:gd name="T54" fmla="*/ 104 w 284"/>
                <a:gd name="T55" fmla="*/ 80 h 159"/>
                <a:gd name="T56" fmla="*/ 88 w 284"/>
                <a:gd name="T57" fmla="*/ 81 h 159"/>
                <a:gd name="T58" fmla="*/ 81 w 284"/>
                <a:gd name="T59" fmla="*/ 77 h 159"/>
                <a:gd name="T60" fmla="*/ 75 w 284"/>
                <a:gd name="T61" fmla="*/ 63 h 159"/>
                <a:gd name="T62" fmla="*/ 52 w 284"/>
                <a:gd name="T63" fmla="*/ 52 h 159"/>
                <a:gd name="T64" fmla="*/ 42 w 284"/>
                <a:gd name="T65" fmla="*/ 63 h 159"/>
                <a:gd name="T66" fmla="*/ 31 w 284"/>
                <a:gd name="T67" fmla="*/ 70 h 159"/>
                <a:gd name="T68" fmla="*/ 36 w 284"/>
                <a:gd name="T69" fmla="*/ 80 h 159"/>
                <a:gd name="T70" fmla="*/ 18 w 284"/>
                <a:gd name="T71" fmla="*/ 80 h 159"/>
                <a:gd name="T72" fmla="*/ 0 w 284"/>
                <a:gd name="T73" fmla="*/ 11 h 159"/>
                <a:gd name="T74" fmla="*/ 35 w 284"/>
                <a:gd name="T75" fmla="*/ 0 h 159"/>
                <a:gd name="T76" fmla="*/ 39 w 284"/>
                <a:gd name="T77" fmla="*/ 1 h 159"/>
                <a:gd name="T78" fmla="*/ 66 w 284"/>
                <a:gd name="T79" fmla="*/ 15 h 159"/>
                <a:gd name="T80" fmla="*/ 80 w 284"/>
                <a:gd name="T81" fmla="*/ 21 h 159"/>
                <a:gd name="T82" fmla="*/ 100 w 284"/>
                <a:gd name="T83" fmla="*/ 38 h 159"/>
                <a:gd name="T84" fmla="*/ 117 w 284"/>
                <a:gd name="T85" fmla="*/ 36 h 159"/>
                <a:gd name="T86" fmla="*/ 142 w 284"/>
                <a:gd name="T87" fmla="*/ 35 h 159"/>
                <a:gd name="T88" fmla="*/ 165 w 284"/>
                <a:gd name="T89" fmla="*/ 48 h 159"/>
                <a:gd name="T90" fmla="*/ 169 w 284"/>
                <a:gd name="T91" fmla="*/ 67 h 159"/>
                <a:gd name="T92" fmla="*/ 177 w 284"/>
                <a:gd name="T93" fmla="*/ 67 h 159"/>
                <a:gd name="T94" fmla="*/ 184 w 284"/>
                <a:gd name="T95" fmla="*/ 83 h 159"/>
                <a:gd name="T96" fmla="*/ 204 w 284"/>
                <a:gd name="T97" fmla="*/ 83 h 159"/>
                <a:gd name="T98" fmla="*/ 211 w 284"/>
                <a:gd name="T99" fmla="*/ 92 h 159"/>
                <a:gd name="T100" fmla="*/ 217 w 284"/>
                <a:gd name="T101" fmla="*/ 92 h 159"/>
                <a:gd name="T102" fmla="*/ 220 w 284"/>
                <a:gd name="T103" fmla="*/ 78 h 159"/>
                <a:gd name="T104" fmla="*/ 235 w 284"/>
                <a:gd name="T105" fmla="*/ 66 h 159"/>
                <a:gd name="T106" fmla="*/ 243 w 284"/>
                <a:gd name="T107" fmla="*/ 62 h 159"/>
                <a:gd name="T108" fmla="*/ 243 w 284"/>
                <a:gd name="T109" fmla="*/ 6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159">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8" name="Freeform 221"/>
            <p:cNvSpPr/>
            <p:nvPr/>
          </p:nvSpPr>
          <p:spPr bwMode="auto">
            <a:xfrm>
              <a:off x="5793443" y="4044586"/>
              <a:ext cx="360283" cy="344409"/>
            </a:xfrm>
            <a:custGeom>
              <a:avLst/>
              <a:gdLst>
                <a:gd name="T0" fmla="*/ 212 w 227"/>
                <a:gd name="T1" fmla="*/ 83 h 217"/>
                <a:gd name="T2" fmla="*/ 216 w 227"/>
                <a:gd name="T3" fmla="*/ 97 h 217"/>
                <a:gd name="T4" fmla="*/ 202 w 227"/>
                <a:gd name="T5" fmla="*/ 103 h 217"/>
                <a:gd name="T6" fmla="*/ 197 w 227"/>
                <a:gd name="T7" fmla="*/ 117 h 217"/>
                <a:gd name="T8" fmla="*/ 210 w 227"/>
                <a:gd name="T9" fmla="*/ 137 h 217"/>
                <a:gd name="T10" fmla="*/ 185 w 227"/>
                <a:gd name="T11" fmla="*/ 152 h 217"/>
                <a:gd name="T12" fmla="*/ 168 w 227"/>
                <a:gd name="T13" fmla="*/ 159 h 217"/>
                <a:gd name="T14" fmla="*/ 142 w 227"/>
                <a:gd name="T15" fmla="*/ 152 h 217"/>
                <a:gd name="T16" fmla="*/ 147 w 227"/>
                <a:gd name="T17" fmla="*/ 159 h 217"/>
                <a:gd name="T18" fmla="*/ 147 w 227"/>
                <a:gd name="T19" fmla="*/ 183 h 217"/>
                <a:gd name="T20" fmla="*/ 163 w 227"/>
                <a:gd name="T21" fmla="*/ 189 h 217"/>
                <a:gd name="T22" fmla="*/ 149 w 227"/>
                <a:gd name="T23" fmla="*/ 203 h 217"/>
                <a:gd name="T24" fmla="*/ 129 w 227"/>
                <a:gd name="T25" fmla="*/ 210 h 217"/>
                <a:gd name="T26" fmla="*/ 113 w 227"/>
                <a:gd name="T27" fmla="*/ 217 h 217"/>
                <a:gd name="T28" fmla="*/ 98 w 227"/>
                <a:gd name="T29" fmla="*/ 189 h 217"/>
                <a:gd name="T30" fmla="*/ 88 w 227"/>
                <a:gd name="T31" fmla="*/ 177 h 217"/>
                <a:gd name="T32" fmla="*/ 96 w 227"/>
                <a:gd name="T33" fmla="*/ 163 h 217"/>
                <a:gd name="T34" fmla="*/ 89 w 227"/>
                <a:gd name="T35" fmla="*/ 146 h 217"/>
                <a:gd name="T36" fmla="*/ 94 w 227"/>
                <a:gd name="T37" fmla="*/ 125 h 217"/>
                <a:gd name="T38" fmla="*/ 92 w 227"/>
                <a:gd name="T39" fmla="*/ 112 h 217"/>
                <a:gd name="T40" fmla="*/ 70 w 227"/>
                <a:gd name="T41" fmla="*/ 113 h 217"/>
                <a:gd name="T42" fmla="*/ 53 w 227"/>
                <a:gd name="T43" fmla="*/ 98 h 217"/>
                <a:gd name="T44" fmla="*/ 21 w 227"/>
                <a:gd name="T45" fmla="*/ 98 h 217"/>
                <a:gd name="T46" fmla="*/ 13 w 227"/>
                <a:gd name="T47" fmla="*/ 90 h 217"/>
                <a:gd name="T48" fmla="*/ 15 w 227"/>
                <a:gd name="T49" fmla="*/ 79 h 217"/>
                <a:gd name="T50" fmla="*/ 10 w 227"/>
                <a:gd name="T51" fmla="*/ 67 h 217"/>
                <a:gd name="T52" fmla="*/ 0 w 227"/>
                <a:gd name="T53" fmla="*/ 57 h 217"/>
                <a:gd name="T54" fmla="*/ 8 w 227"/>
                <a:gd name="T55" fmla="*/ 32 h 217"/>
                <a:gd name="T56" fmla="*/ 20 w 227"/>
                <a:gd name="T57" fmla="*/ 20 h 217"/>
                <a:gd name="T58" fmla="*/ 36 w 227"/>
                <a:gd name="T59" fmla="*/ 7 h 217"/>
                <a:gd name="T60" fmla="*/ 25 w 227"/>
                <a:gd name="T61" fmla="*/ 14 h 217"/>
                <a:gd name="T62" fmla="*/ 30 w 227"/>
                <a:gd name="T63" fmla="*/ 32 h 217"/>
                <a:gd name="T64" fmla="*/ 27 w 227"/>
                <a:gd name="T65" fmla="*/ 58 h 217"/>
                <a:gd name="T66" fmla="*/ 39 w 227"/>
                <a:gd name="T67" fmla="*/ 43 h 217"/>
                <a:gd name="T68" fmla="*/ 34 w 227"/>
                <a:gd name="T69" fmla="*/ 23 h 217"/>
                <a:gd name="T70" fmla="*/ 53 w 227"/>
                <a:gd name="T71" fmla="*/ 6 h 217"/>
                <a:gd name="T72" fmla="*/ 64 w 227"/>
                <a:gd name="T73" fmla="*/ 13 h 217"/>
                <a:gd name="T74" fmla="*/ 87 w 227"/>
                <a:gd name="T75" fmla="*/ 24 h 217"/>
                <a:gd name="T76" fmla="*/ 102 w 227"/>
                <a:gd name="T77" fmla="*/ 30 h 217"/>
                <a:gd name="T78" fmla="*/ 130 w 227"/>
                <a:gd name="T79" fmla="*/ 37 h 217"/>
                <a:gd name="T80" fmla="*/ 152 w 227"/>
                <a:gd name="T81" fmla="*/ 33 h 217"/>
                <a:gd name="T82" fmla="*/ 172 w 227"/>
                <a:gd name="T83" fmla="*/ 27 h 217"/>
                <a:gd name="T84" fmla="*/ 178 w 227"/>
                <a:gd name="T85" fmla="*/ 33 h 217"/>
                <a:gd name="T86" fmla="*/ 197 w 227"/>
                <a:gd name="T87" fmla="*/ 43 h 217"/>
                <a:gd name="T88" fmla="*/ 211 w 227"/>
                <a:gd name="T89" fmla="*/ 68 h 217"/>
                <a:gd name="T90" fmla="*/ 227 w 227"/>
                <a:gd name="T91" fmla="*/ 7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17">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29" name="Freeform 222"/>
            <p:cNvSpPr/>
            <p:nvPr/>
          </p:nvSpPr>
          <p:spPr bwMode="auto">
            <a:xfrm>
              <a:off x="10402540" y="3706525"/>
              <a:ext cx="230137" cy="444399"/>
            </a:xfrm>
            <a:custGeom>
              <a:avLst/>
              <a:gdLst>
                <a:gd name="T0" fmla="*/ 100 w 145"/>
                <a:gd name="T1" fmla="*/ 34 h 280"/>
                <a:gd name="T2" fmla="*/ 80 w 145"/>
                <a:gd name="T3" fmla="*/ 50 h 280"/>
                <a:gd name="T4" fmla="*/ 69 w 145"/>
                <a:gd name="T5" fmla="*/ 68 h 280"/>
                <a:gd name="T6" fmla="*/ 68 w 145"/>
                <a:gd name="T7" fmla="*/ 82 h 280"/>
                <a:gd name="T8" fmla="*/ 83 w 145"/>
                <a:gd name="T9" fmla="*/ 102 h 280"/>
                <a:gd name="T10" fmla="*/ 103 w 145"/>
                <a:gd name="T11" fmla="*/ 126 h 280"/>
                <a:gd name="T12" fmla="*/ 120 w 145"/>
                <a:gd name="T13" fmla="*/ 138 h 280"/>
                <a:gd name="T14" fmla="*/ 131 w 145"/>
                <a:gd name="T15" fmla="*/ 153 h 280"/>
                <a:gd name="T16" fmla="*/ 143 w 145"/>
                <a:gd name="T17" fmla="*/ 188 h 280"/>
                <a:gd name="T18" fmla="*/ 145 w 145"/>
                <a:gd name="T19" fmla="*/ 222 h 280"/>
                <a:gd name="T20" fmla="*/ 132 w 145"/>
                <a:gd name="T21" fmla="*/ 234 h 280"/>
                <a:gd name="T22" fmla="*/ 114 w 145"/>
                <a:gd name="T23" fmla="*/ 247 h 280"/>
                <a:gd name="T24" fmla="*/ 101 w 145"/>
                <a:gd name="T25" fmla="*/ 262 h 280"/>
                <a:gd name="T26" fmla="*/ 82 w 145"/>
                <a:gd name="T27" fmla="*/ 280 h 280"/>
                <a:gd name="T28" fmla="*/ 75 w 145"/>
                <a:gd name="T29" fmla="*/ 268 h 280"/>
                <a:gd name="T30" fmla="*/ 79 w 145"/>
                <a:gd name="T31" fmla="*/ 255 h 280"/>
                <a:gd name="T32" fmla="*/ 66 w 145"/>
                <a:gd name="T33" fmla="*/ 245 h 280"/>
                <a:gd name="T34" fmla="*/ 79 w 145"/>
                <a:gd name="T35" fmla="*/ 237 h 280"/>
                <a:gd name="T36" fmla="*/ 97 w 145"/>
                <a:gd name="T37" fmla="*/ 236 h 280"/>
                <a:gd name="T38" fmla="*/ 88 w 145"/>
                <a:gd name="T39" fmla="*/ 224 h 280"/>
                <a:gd name="T40" fmla="*/ 115 w 145"/>
                <a:gd name="T41" fmla="*/ 209 h 280"/>
                <a:gd name="T42" fmla="*/ 114 w 145"/>
                <a:gd name="T43" fmla="*/ 187 h 280"/>
                <a:gd name="T44" fmla="*/ 109 w 145"/>
                <a:gd name="T45" fmla="*/ 173 h 280"/>
                <a:gd name="T46" fmla="*/ 110 w 145"/>
                <a:gd name="T47" fmla="*/ 155 h 280"/>
                <a:gd name="T48" fmla="*/ 104 w 145"/>
                <a:gd name="T49" fmla="*/ 142 h 280"/>
                <a:gd name="T50" fmla="*/ 89 w 145"/>
                <a:gd name="T51" fmla="*/ 128 h 280"/>
                <a:gd name="T52" fmla="*/ 77 w 145"/>
                <a:gd name="T53" fmla="*/ 111 h 280"/>
                <a:gd name="T54" fmla="*/ 60 w 145"/>
                <a:gd name="T55" fmla="*/ 89 h 280"/>
                <a:gd name="T56" fmla="*/ 38 w 145"/>
                <a:gd name="T57" fmla="*/ 77 h 280"/>
                <a:gd name="T58" fmla="*/ 42 w 145"/>
                <a:gd name="T59" fmla="*/ 70 h 280"/>
                <a:gd name="T60" fmla="*/ 51 w 145"/>
                <a:gd name="T61" fmla="*/ 65 h 280"/>
                <a:gd name="T62" fmla="*/ 43 w 145"/>
                <a:gd name="T63" fmla="*/ 49 h 280"/>
                <a:gd name="T64" fmla="*/ 23 w 145"/>
                <a:gd name="T65" fmla="*/ 49 h 280"/>
                <a:gd name="T66" fmla="*/ 12 w 145"/>
                <a:gd name="T67" fmla="*/ 32 h 280"/>
                <a:gd name="T68" fmla="*/ 0 w 145"/>
                <a:gd name="T69" fmla="*/ 16 h 280"/>
                <a:gd name="T70" fmla="*/ 8 w 145"/>
                <a:gd name="T71" fmla="*/ 12 h 280"/>
                <a:gd name="T72" fmla="*/ 21 w 145"/>
                <a:gd name="T73" fmla="*/ 12 h 280"/>
                <a:gd name="T74" fmla="*/ 37 w 145"/>
                <a:gd name="T75" fmla="*/ 10 h 280"/>
                <a:gd name="T76" fmla="*/ 49 w 145"/>
                <a:gd name="T77" fmla="*/ 0 h 280"/>
                <a:gd name="T78" fmla="*/ 58 w 145"/>
                <a:gd name="T79" fmla="*/ 7 h 280"/>
                <a:gd name="T80" fmla="*/ 74 w 145"/>
                <a:gd name="T81" fmla="*/ 10 h 280"/>
                <a:gd name="T82" fmla="*/ 73 w 145"/>
                <a:gd name="T83" fmla="*/ 22 h 280"/>
                <a:gd name="T84" fmla="*/ 82 w 145"/>
                <a:gd name="T85" fmla="*/ 29 h 280"/>
                <a:gd name="T86" fmla="*/ 100 w 145"/>
                <a:gd name="T87" fmla="*/ 34 h 280"/>
                <a:gd name="T88" fmla="*/ 100 w 145"/>
                <a:gd name="T89" fmla="*/ 3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28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0" name="Freeform 223"/>
            <p:cNvSpPr/>
            <p:nvPr/>
          </p:nvSpPr>
          <p:spPr bwMode="auto">
            <a:xfrm>
              <a:off x="8864588" y="3836671"/>
              <a:ext cx="272990" cy="195218"/>
            </a:xfrm>
            <a:custGeom>
              <a:avLst/>
              <a:gdLst>
                <a:gd name="T0" fmla="*/ 172 w 172"/>
                <a:gd name="T1" fmla="*/ 46 h 123"/>
                <a:gd name="T2" fmla="*/ 160 w 172"/>
                <a:gd name="T3" fmla="*/ 50 h 123"/>
                <a:gd name="T4" fmla="*/ 158 w 172"/>
                <a:gd name="T5" fmla="*/ 59 h 123"/>
                <a:gd name="T6" fmla="*/ 158 w 172"/>
                <a:gd name="T7" fmla="*/ 66 h 123"/>
                <a:gd name="T8" fmla="*/ 142 w 172"/>
                <a:gd name="T9" fmla="*/ 74 h 123"/>
                <a:gd name="T10" fmla="*/ 116 w 172"/>
                <a:gd name="T11" fmla="*/ 83 h 123"/>
                <a:gd name="T12" fmla="*/ 102 w 172"/>
                <a:gd name="T13" fmla="*/ 96 h 123"/>
                <a:gd name="T14" fmla="*/ 94 w 172"/>
                <a:gd name="T15" fmla="*/ 97 h 123"/>
                <a:gd name="T16" fmla="*/ 89 w 172"/>
                <a:gd name="T17" fmla="*/ 96 h 123"/>
                <a:gd name="T18" fmla="*/ 79 w 172"/>
                <a:gd name="T19" fmla="*/ 103 h 123"/>
                <a:gd name="T20" fmla="*/ 69 w 172"/>
                <a:gd name="T21" fmla="*/ 107 h 123"/>
                <a:gd name="T22" fmla="*/ 56 w 172"/>
                <a:gd name="T23" fmla="*/ 108 h 123"/>
                <a:gd name="T24" fmla="*/ 51 w 172"/>
                <a:gd name="T25" fmla="*/ 109 h 123"/>
                <a:gd name="T26" fmla="*/ 48 w 172"/>
                <a:gd name="T27" fmla="*/ 114 h 123"/>
                <a:gd name="T28" fmla="*/ 44 w 172"/>
                <a:gd name="T29" fmla="*/ 116 h 123"/>
                <a:gd name="T30" fmla="*/ 41 w 172"/>
                <a:gd name="T31" fmla="*/ 120 h 123"/>
                <a:gd name="T32" fmla="*/ 33 w 172"/>
                <a:gd name="T33" fmla="*/ 120 h 123"/>
                <a:gd name="T34" fmla="*/ 28 w 172"/>
                <a:gd name="T35" fmla="*/ 123 h 123"/>
                <a:gd name="T36" fmla="*/ 16 w 172"/>
                <a:gd name="T37" fmla="*/ 122 h 123"/>
                <a:gd name="T38" fmla="*/ 11 w 172"/>
                <a:gd name="T39" fmla="*/ 111 h 123"/>
                <a:gd name="T40" fmla="*/ 11 w 172"/>
                <a:gd name="T41" fmla="*/ 100 h 123"/>
                <a:gd name="T42" fmla="*/ 8 w 172"/>
                <a:gd name="T43" fmla="*/ 94 h 123"/>
                <a:gd name="T44" fmla="*/ 5 w 172"/>
                <a:gd name="T45" fmla="*/ 80 h 123"/>
                <a:gd name="T46" fmla="*/ 0 w 172"/>
                <a:gd name="T47" fmla="*/ 73 h 123"/>
                <a:gd name="T48" fmla="*/ 2 w 172"/>
                <a:gd name="T49" fmla="*/ 71 h 123"/>
                <a:gd name="T50" fmla="*/ 0 w 172"/>
                <a:gd name="T51" fmla="*/ 63 h 123"/>
                <a:gd name="T52" fmla="*/ 2 w 172"/>
                <a:gd name="T53" fmla="*/ 60 h 123"/>
                <a:gd name="T54" fmla="*/ 1 w 172"/>
                <a:gd name="T55" fmla="*/ 51 h 123"/>
                <a:gd name="T56" fmla="*/ 8 w 172"/>
                <a:gd name="T57" fmla="*/ 45 h 123"/>
                <a:gd name="T58" fmla="*/ 5 w 172"/>
                <a:gd name="T59" fmla="*/ 37 h 123"/>
                <a:gd name="T60" fmla="*/ 10 w 172"/>
                <a:gd name="T61" fmla="*/ 28 h 123"/>
                <a:gd name="T62" fmla="*/ 17 w 172"/>
                <a:gd name="T63" fmla="*/ 32 h 123"/>
                <a:gd name="T64" fmla="*/ 21 w 172"/>
                <a:gd name="T65" fmla="*/ 31 h 123"/>
                <a:gd name="T66" fmla="*/ 40 w 172"/>
                <a:gd name="T67" fmla="*/ 31 h 123"/>
                <a:gd name="T68" fmla="*/ 43 w 172"/>
                <a:gd name="T69" fmla="*/ 32 h 123"/>
                <a:gd name="T70" fmla="*/ 59 w 172"/>
                <a:gd name="T71" fmla="*/ 34 h 123"/>
                <a:gd name="T72" fmla="*/ 66 w 172"/>
                <a:gd name="T73" fmla="*/ 34 h 123"/>
                <a:gd name="T74" fmla="*/ 71 w 172"/>
                <a:gd name="T75" fmla="*/ 40 h 123"/>
                <a:gd name="T76" fmla="*/ 78 w 172"/>
                <a:gd name="T77" fmla="*/ 37 h 123"/>
                <a:gd name="T78" fmla="*/ 88 w 172"/>
                <a:gd name="T79" fmla="*/ 17 h 123"/>
                <a:gd name="T80" fmla="*/ 103 w 172"/>
                <a:gd name="T81" fmla="*/ 8 h 123"/>
                <a:gd name="T82" fmla="*/ 151 w 172"/>
                <a:gd name="T83" fmla="*/ 0 h 123"/>
                <a:gd name="T84" fmla="*/ 165 w 172"/>
                <a:gd name="T85" fmla="*/ 32 h 123"/>
                <a:gd name="T86" fmla="*/ 172 w 172"/>
                <a:gd name="T87" fmla="*/ 46 h 123"/>
                <a:gd name="T88" fmla="*/ 172 w 172"/>
                <a:gd name="T89" fmla="*/ 4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 h="123">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1" name="Freeform 224"/>
            <p:cNvSpPr/>
            <p:nvPr/>
          </p:nvSpPr>
          <p:spPr bwMode="auto">
            <a:xfrm>
              <a:off x="8317018" y="4660396"/>
              <a:ext cx="311083" cy="292033"/>
            </a:xfrm>
            <a:custGeom>
              <a:avLst/>
              <a:gdLst>
                <a:gd name="T0" fmla="*/ 158 w 196"/>
                <a:gd name="T1" fmla="*/ 6 h 184"/>
                <a:gd name="T2" fmla="*/ 175 w 196"/>
                <a:gd name="T3" fmla="*/ 13 h 184"/>
                <a:gd name="T4" fmla="*/ 192 w 196"/>
                <a:gd name="T5" fmla="*/ 27 h 184"/>
                <a:gd name="T6" fmla="*/ 193 w 196"/>
                <a:gd name="T7" fmla="*/ 48 h 184"/>
                <a:gd name="T8" fmla="*/ 192 w 196"/>
                <a:gd name="T9" fmla="*/ 80 h 184"/>
                <a:gd name="T10" fmla="*/ 180 w 196"/>
                <a:gd name="T11" fmla="*/ 104 h 184"/>
                <a:gd name="T12" fmla="*/ 138 w 196"/>
                <a:gd name="T13" fmla="*/ 124 h 184"/>
                <a:gd name="T14" fmla="*/ 127 w 196"/>
                <a:gd name="T15" fmla="*/ 141 h 184"/>
                <a:gd name="T16" fmla="*/ 114 w 196"/>
                <a:gd name="T17" fmla="*/ 155 h 184"/>
                <a:gd name="T18" fmla="*/ 94 w 196"/>
                <a:gd name="T19" fmla="*/ 172 h 184"/>
                <a:gd name="T20" fmla="*/ 78 w 196"/>
                <a:gd name="T21" fmla="*/ 184 h 184"/>
                <a:gd name="T22" fmla="*/ 54 w 196"/>
                <a:gd name="T23" fmla="*/ 180 h 184"/>
                <a:gd name="T24" fmla="*/ 51 w 196"/>
                <a:gd name="T25" fmla="*/ 178 h 184"/>
                <a:gd name="T26" fmla="*/ 34 w 196"/>
                <a:gd name="T27" fmla="*/ 172 h 184"/>
                <a:gd name="T28" fmla="*/ 10 w 196"/>
                <a:gd name="T29" fmla="*/ 164 h 184"/>
                <a:gd name="T30" fmla="*/ 2 w 196"/>
                <a:gd name="T31" fmla="*/ 88 h 184"/>
                <a:gd name="T32" fmla="*/ 35 w 196"/>
                <a:gd name="T33" fmla="*/ 82 h 184"/>
                <a:gd name="T34" fmla="*/ 35 w 196"/>
                <a:gd name="T35" fmla="*/ 66 h 184"/>
                <a:gd name="T36" fmla="*/ 36 w 196"/>
                <a:gd name="T37" fmla="*/ 51 h 184"/>
                <a:gd name="T38" fmla="*/ 42 w 196"/>
                <a:gd name="T39" fmla="*/ 57 h 184"/>
                <a:gd name="T40" fmla="*/ 60 w 196"/>
                <a:gd name="T41" fmla="*/ 58 h 184"/>
                <a:gd name="T42" fmla="*/ 79 w 196"/>
                <a:gd name="T43" fmla="*/ 70 h 184"/>
                <a:gd name="T44" fmla="*/ 93 w 196"/>
                <a:gd name="T45" fmla="*/ 74 h 184"/>
                <a:gd name="T46" fmla="*/ 112 w 196"/>
                <a:gd name="T47" fmla="*/ 85 h 184"/>
                <a:gd name="T48" fmla="*/ 131 w 196"/>
                <a:gd name="T49" fmla="*/ 95 h 184"/>
                <a:gd name="T50" fmla="*/ 125 w 196"/>
                <a:gd name="T51" fmla="*/ 78 h 184"/>
                <a:gd name="T52" fmla="*/ 110 w 196"/>
                <a:gd name="T53" fmla="*/ 67 h 184"/>
                <a:gd name="T54" fmla="*/ 116 w 196"/>
                <a:gd name="T55" fmla="*/ 26 h 184"/>
                <a:gd name="T56" fmla="*/ 117 w 196"/>
                <a:gd name="T57" fmla="*/ 5 h 184"/>
                <a:gd name="T58" fmla="*/ 145 w 196"/>
                <a:gd name="T59" fmla="*/ 0 h 184"/>
                <a:gd name="T60" fmla="*/ 146 w 196"/>
                <a:gd name="T61" fmla="*/ 5 h 184"/>
                <a:gd name="T62" fmla="*/ 155 w 196"/>
                <a:gd name="T63" fmla="*/ 10 h 184"/>
                <a:gd name="T64" fmla="*/ 156 w 196"/>
                <a:gd name="T6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84">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2" name="Freeform 225"/>
            <p:cNvSpPr/>
            <p:nvPr/>
          </p:nvSpPr>
          <p:spPr bwMode="auto">
            <a:xfrm>
              <a:off x="8402725" y="4879422"/>
              <a:ext cx="201568" cy="203153"/>
            </a:xfrm>
            <a:custGeom>
              <a:avLst/>
              <a:gdLst>
                <a:gd name="T0" fmla="*/ 95 w 127"/>
                <a:gd name="T1" fmla="*/ 128 h 128"/>
                <a:gd name="T2" fmla="*/ 86 w 127"/>
                <a:gd name="T3" fmla="*/ 126 h 128"/>
                <a:gd name="T4" fmla="*/ 80 w 127"/>
                <a:gd name="T5" fmla="*/ 128 h 128"/>
                <a:gd name="T6" fmla="*/ 73 w 127"/>
                <a:gd name="T7" fmla="*/ 125 h 128"/>
                <a:gd name="T8" fmla="*/ 66 w 127"/>
                <a:gd name="T9" fmla="*/ 125 h 128"/>
                <a:gd name="T10" fmla="*/ 56 w 127"/>
                <a:gd name="T11" fmla="*/ 117 h 128"/>
                <a:gd name="T12" fmla="*/ 43 w 127"/>
                <a:gd name="T13" fmla="*/ 114 h 128"/>
                <a:gd name="T14" fmla="*/ 39 w 127"/>
                <a:gd name="T15" fmla="*/ 102 h 128"/>
                <a:gd name="T16" fmla="*/ 39 w 127"/>
                <a:gd name="T17" fmla="*/ 95 h 128"/>
                <a:gd name="T18" fmla="*/ 32 w 127"/>
                <a:gd name="T19" fmla="*/ 93 h 128"/>
                <a:gd name="T20" fmla="*/ 14 w 127"/>
                <a:gd name="T21" fmla="*/ 72 h 128"/>
                <a:gd name="T22" fmla="*/ 9 w 127"/>
                <a:gd name="T23" fmla="*/ 61 h 128"/>
                <a:gd name="T24" fmla="*/ 6 w 127"/>
                <a:gd name="T25" fmla="*/ 57 h 128"/>
                <a:gd name="T26" fmla="*/ 0 w 127"/>
                <a:gd name="T27" fmla="*/ 42 h 128"/>
                <a:gd name="T28" fmla="*/ 19 w 127"/>
                <a:gd name="T29" fmla="*/ 45 h 128"/>
                <a:gd name="T30" fmla="*/ 24 w 127"/>
                <a:gd name="T31" fmla="*/ 46 h 128"/>
                <a:gd name="T32" fmla="*/ 30 w 127"/>
                <a:gd name="T33" fmla="*/ 46 h 128"/>
                <a:gd name="T34" fmla="*/ 40 w 127"/>
                <a:gd name="T35" fmla="*/ 34 h 128"/>
                <a:gd name="T36" fmla="*/ 54 w 127"/>
                <a:gd name="T37" fmla="*/ 18 h 128"/>
                <a:gd name="T38" fmla="*/ 60 w 127"/>
                <a:gd name="T39" fmla="*/ 17 h 128"/>
                <a:gd name="T40" fmla="*/ 62 w 127"/>
                <a:gd name="T41" fmla="*/ 10 h 128"/>
                <a:gd name="T42" fmla="*/ 73 w 127"/>
                <a:gd name="T43" fmla="*/ 3 h 128"/>
                <a:gd name="T44" fmla="*/ 85 w 127"/>
                <a:gd name="T45" fmla="*/ 0 h 128"/>
                <a:gd name="T46" fmla="*/ 86 w 127"/>
                <a:gd name="T47" fmla="*/ 7 h 128"/>
                <a:gd name="T48" fmla="*/ 100 w 127"/>
                <a:gd name="T49" fmla="*/ 7 h 128"/>
                <a:gd name="T50" fmla="*/ 108 w 127"/>
                <a:gd name="T51" fmla="*/ 11 h 128"/>
                <a:gd name="T52" fmla="*/ 111 w 127"/>
                <a:gd name="T53" fmla="*/ 15 h 128"/>
                <a:gd name="T54" fmla="*/ 119 w 127"/>
                <a:gd name="T55" fmla="*/ 17 h 128"/>
                <a:gd name="T56" fmla="*/ 127 w 127"/>
                <a:gd name="T57" fmla="*/ 23 h 128"/>
                <a:gd name="T58" fmla="*/ 126 w 127"/>
                <a:gd name="T59" fmla="*/ 47 h 128"/>
                <a:gd name="T60" fmla="*/ 122 w 127"/>
                <a:gd name="T61" fmla="*/ 60 h 128"/>
                <a:gd name="T62" fmla="*/ 121 w 127"/>
                <a:gd name="T63" fmla="*/ 74 h 128"/>
                <a:gd name="T64" fmla="*/ 123 w 127"/>
                <a:gd name="T65" fmla="*/ 80 h 128"/>
                <a:gd name="T66" fmla="*/ 120 w 127"/>
                <a:gd name="T67" fmla="*/ 91 h 128"/>
                <a:gd name="T68" fmla="*/ 118 w 127"/>
                <a:gd name="T69" fmla="*/ 93 h 128"/>
                <a:gd name="T70" fmla="*/ 113 w 127"/>
                <a:gd name="T71" fmla="*/ 107 h 128"/>
                <a:gd name="T72" fmla="*/ 95 w 127"/>
                <a:gd name="T73" fmla="*/ 128 h 128"/>
                <a:gd name="T74" fmla="*/ 95 w 127"/>
                <a:gd name="T7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8">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3" name="Freeform 226"/>
            <p:cNvSpPr/>
            <p:nvPr/>
          </p:nvSpPr>
          <p:spPr bwMode="auto">
            <a:xfrm>
              <a:off x="8831256" y="4047761"/>
              <a:ext cx="263467" cy="414243"/>
            </a:xfrm>
            <a:custGeom>
              <a:avLst/>
              <a:gdLst>
                <a:gd name="T0" fmla="*/ 10 w 166"/>
                <a:gd name="T1" fmla="*/ 261 h 261"/>
                <a:gd name="T2" fmla="*/ 1 w 166"/>
                <a:gd name="T3" fmla="*/ 245 h 261"/>
                <a:gd name="T4" fmla="*/ 0 w 166"/>
                <a:gd name="T5" fmla="*/ 176 h 261"/>
                <a:gd name="T6" fmla="*/ 15 w 166"/>
                <a:gd name="T7" fmla="*/ 155 h 261"/>
                <a:gd name="T8" fmla="*/ 19 w 166"/>
                <a:gd name="T9" fmla="*/ 148 h 261"/>
                <a:gd name="T10" fmla="*/ 29 w 166"/>
                <a:gd name="T11" fmla="*/ 148 h 261"/>
                <a:gd name="T12" fmla="*/ 44 w 166"/>
                <a:gd name="T13" fmla="*/ 135 h 261"/>
                <a:gd name="T14" fmla="*/ 66 w 166"/>
                <a:gd name="T15" fmla="*/ 134 h 261"/>
                <a:gd name="T16" fmla="*/ 112 w 166"/>
                <a:gd name="T17" fmla="*/ 77 h 261"/>
                <a:gd name="T18" fmla="*/ 98 w 166"/>
                <a:gd name="T19" fmla="*/ 77 h 261"/>
                <a:gd name="T20" fmla="*/ 43 w 166"/>
                <a:gd name="T21" fmla="*/ 55 h 261"/>
                <a:gd name="T22" fmla="*/ 36 w 166"/>
                <a:gd name="T23" fmla="*/ 47 h 261"/>
                <a:gd name="T24" fmla="*/ 29 w 166"/>
                <a:gd name="T25" fmla="*/ 38 h 261"/>
                <a:gd name="T26" fmla="*/ 23 w 166"/>
                <a:gd name="T27" fmla="*/ 28 h 261"/>
                <a:gd name="T28" fmla="*/ 26 w 166"/>
                <a:gd name="T29" fmla="*/ 21 h 261"/>
                <a:gd name="T30" fmla="*/ 32 w 166"/>
                <a:gd name="T31" fmla="*/ 11 h 261"/>
                <a:gd name="T32" fmla="*/ 38 w 166"/>
                <a:gd name="T33" fmla="*/ 15 h 261"/>
                <a:gd name="T34" fmla="*/ 41 w 166"/>
                <a:gd name="T35" fmla="*/ 22 h 261"/>
                <a:gd name="T36" fmla="*/ 49 w 166"/>
                <a:gd name="T37" fmla="*/ 30 h 261"/>
                <a:gd name="T38" fmla="*/ 58 w 166"/>
                <a:gd name="T39" fmla="*/ 30 h 261"/>
                <a:gd name="T40" fmla="*/ 73 w 166"/>
                <a:gd name="T41" fmla="*/ 25 h 261"/>
                <a:gd name="T42" fmla="*/ 92 w 166"/>
                <a:gd name="T43" fmla="*/ 24 h 261"/>
                <a:gd name="T44" fmla="*/ 106 w 166"/>
                <a:gd name="T45" fmla="*/ 18 h 261"/>
                <a:gd name="T46" fmla="*/ 114 w 166"/>
                <a:gd name="T47" fmla="*/ 16 h 261"/>
                <a:gd name="T48" fmla="*/ 120 w 166"/>
                <a:gd name="T49" fmla="*/ 12 h 261"/>
                <a:gd name="T50" fmla="*/ 129 w 166"/>
                <a:gd name="T51" fmla="*/ 12 h 261"/>
                <a:gd name="T52" fmla="*/ 135 w 166"/>
                <a:gd name="T53" fmla="*/ 12 h 261"/>
                <a:gd name="T54" fmla="*/ 142 w 166"/>
                <a:gd name="T55" fmla="*/ 9 h 261"/>
                <a:gd name="T56" fmla="*/ 151 w 166"/>
                <a:gd name="T57" fmla="*/ 7 h 261"/>
                <a:gd name="T58" fmla="*/ 158 w 166"/>
                <a:gd name="T59" fmla="*/ 0 h 261"/>
                <a:gd name="T60" fmla="*/ 165 w 166"/>
                <a:gd name="T61" fmla="*/ 0 h 261"/>
                <a:gd name="T62" fmla="*/ 166 w 166"/>
                <a:gd name="T63" fmla="*/ 6 h 261"/>
                <a:gd name="T64" fmla="*/ 164 w 166"/>
                <a:gd name="T65" fmla="*/ 16 h 261"/>
                <a:gd name="T66" fmla="*/ 165 w 166"/>
                <a:gd name="T67" fmla="*/ 27 h 261"/>
                <a:gd name="T68" fmla="*/ 162 w 166"/>
                <a:gd name="T69" fmla="*/ 33 h 261"/>
                <a:gd name="T70" fmla="*/ 157 w 166"/>
                <a:gd name="T71" fmla="*/ 54 h 261"/>
                <a:gd name="T72" fmla="*/ 151 w 166"/>
                <a:gd name="T73" fmla="*/ 75 h 261"/>
                <a:gd name="T74" fmla="*/ 140 w 166"/>
                <a:gd name="T75" fmla="*/ 99 h 261"/>
                <a:gd name="T76" fmla="*/ 127 w 166"/>
                <a:gd name="T77" fmla="*/ 127 h 261"/>
                <a:gd name="T78" fmla="*/ 113 w 166"/>
                <a:gd name="T79" fmla="*/ 149 h 261"/>
                <a:gd name="T80" fmla="*/ 94 w 166"/>
                <a:gd name="T81" fmla="*/ 175 h 261"/>
                <a:gd name="T82" fmla="*/ 77 w 166"/>
                <a:gd name="T83" fmla="*/ 190 h 261"/>
                <a:gd name="T84" fmla="*/ 52 w 166"/>
                <a:gd name="T85" fmla="*/ 209 h 261"/>
                <a:gd name="T86" fmla="*/ 37 w 166"/>
                <a:gd name="T87" fmla="*/ 224 h 261"/>
                <a:gd name="T88" fmla="*/ 18 w 166"/>
                <a:gd name="T89" fmla="*/ 247 h 261"/>
                <a:gd name="T90" fmla="*/ 15 w 166"/>
                <a:gd name="T91" fmla="*/ 256 h 261"/>
                <a:gd name="T92" fmla="*/ 10 w 166"/>
                <a:gd name="T93" fmla="*/ 261 h 261"/>
                <a:gd name="T94" fmla="*/ 10 w 16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61">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4" name="Freeform 227"/>
            <p:cNvSpPr/>
            <p:nvPr/>
          </p:nvSpPr>
          <p:spPr bwMode="auto">
            <a:xfrm>
              <a:off x="8226552" y="3106586"/>
              <a:ext cx="39679" cy="42852"/>
            </a:xfrm>
            <a:custGeom>
              <a:avLst/>
              <a:gdLst>
                <a:gd name="T0" fmla="*/ 23 w 25"/>
                <a:gd name="T1" fmla="*/ 19 h 27"/>
                <a:gd name="T2" fmla="*/ 20 w 25"/>
                <a:gd name="T3" fmla="*/ 20 h 27"/>
                <a:gd name="T4" fmla="*/ 11 w 25"/>
                <a:gd name="T5" fmla="*/ 23 h 27"/>
                <a:gd name="T6" fmla="*/ 11 w 25"/>
                <a:gd name="T7" fmla="*/ 27 h 27"/>
                <a:gd name="T8" fmla="*/ 9 w 25"/>
                <a:gd name="T9" fmla="*/ 26 h 27"/>
                <a:gd name="T10" fmla="*/ 7 w 25"/>
                <a:gd name="T11" fmla="*/ 20 h 27"/>
                <a:gd name="T12" fmla="*/ 3 w 25"/>
                <a:gd name="T13" fmla="*/ 17 h 27"/>
                <a:gd name="T14" fmla="*/ 0 w 25"/>
                <a:gd name="T15" fmla="*/ 12 h 27"/>
                <a:gd name="T16" fmla="*/ 2 w 25"/>
                <a:gd name="T17" fmla="*/ 9 h 27"/>
                <a:gd name="T18" fmla="*/ 5 w 25"/>
                <a:gd name="T19" fmla="*/ 7 h 27"/>
                <a:gd name="T20" fmla="*/ 7 w 25"/>
                <a:gd name="T21" fmla="*/ 1 h 27"/>
                <a:gd name="T22" fmla="*/ 10 w 25"/>
                <a:gd name="T23" fmla="*/ 0 h 27"/>
                <a:gd name="T24" fmla="*/ 12 w 25"/>
                <a:gd name="T25" fmla="*/ 3 h 27"/>
                <a:gd name="T26" fmla="*/ 15 w 25"/>
                <a:gd name="T27" fmla="*/ 3 h 27"/>
                <a:gd name="T28" fmla="*/ 17 w 25"/>
                <a:gd name="T29" fmla="*/ 6 h 27"/>
                <a:gd name="T30" fmla="*/ 20 w 25"/>
                <a:gd name="T31" fmla="*/ 8 h 27"/>
                <a:gd name="T32" fmla="*/ 23 w 25"/>
                <a:gd name="T33" fmla="*/ 11 h 27"/>
                <a:gd name="T34" fmla="*/ 25 w 25"/>
                <a:gd name="T35" fmla="*/ 11 h 27"/>
                <a:gd name="T36" fmla="*/ 24 w 25"/>
                <a:gd name="T37" fmla="*/ 15 h 27"/>
                <a:gd name="T38" fmla="*/ 22 w 25"/>
                <a:gd name="T39" fmla="*/ 17 h 27"/>
                <a:gd name="T40" fmla="*/ 23 w 25"/>
                <a:gd name="T41" fmla="*/ 19 h 27"/>
                <a:gd name="T42" fmla="*/ 23 w 25"/>
                <a:gd name="T4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7">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5" name="Freeform 228"/>
            <p:cNvSpPr>
              <a:spLocks noEditPoints="1"/>
            </p:cNvSpPr>
            <p:nvPr/>
          </p:nvSpPr>
          <p:spPr bwMode="auto">
            <a:xfrm>
              <a:off x="8159891" y="5077814"/>
              <a:ext cx="428532" cy="385674"/>
            </a:xfrm>
            <a:custGeom>
              <a:avLst/>
              <a:gdLst>
                <a:gd name="T0" fmla="*/ 254 w 270"/>
                <a:gd name="T1" fmla="*/ 30 h 243"/>
                <a:gd name="T2" fmla="*/ 253 w 270"/>
                <a:gd name="T3" fmla="*/ 65 h 243"/>
                <a:gd name="T4" fmla="*/ 247 w 270"/>
                <a:gd name="T5" fmla="*/ 68 h 243"/>
                <a:gd name="T6" fmla="*/ 240 w 270"/>
                <a:gd name="T7" fmla="*/ 75 h 243"/>
                <a:gd name="T8" fmla="*/ 235 w 270"/>
                <a:gd name="T9" fmla="*/ 89 h 243"/>
                <a:gd name="T10" fmla="*/ 253 w 270"/>
                <a:gd name="T11" fmla="*/ 97 h 243"/>
                <a:gd name="T12" fmla="*/ 270 w 270"/>
                <a:gd name="T13" fmla="*/ 89 h 243"/>
                <a:gd name="T14" fmla="*/ 261 w 270"/>
                <a:gd name="T15" fmla="*/ 118 h 243"/>
                <a:gd name="T16" fmla="*/ 244 w 270"/>
                <a:gd name="T17" fmla="*/ 137 h 243"/>
                <a:gd name="T18" fmla="*/ 233 w 270"/>
                <a:gd name="T19" fmla="*/ 149 h 243"/>
                <a:gd name="T20" fmla="*/ 218 w 270"/>
                <a:gd name="T21" fmla="*/ 172 h 243"/>
                <a:gd name="T22" fmla="*/ 186 w 270"/>
                <a:gd name="T23" fmla="*/ 203 h 243"/>
                <a:gd name="T24" fmla="*/ 156 w 270"/>
                <a:gd name="T25" fmla="*/ 219 h 243"/>
                <a:gd name="T26" fmla="*/ 145 w 270"/>
                <a:gd name="T27" fmla="*/ 226 h 243"/>
                <a:gd name="T28" fmla="*/ 127 w 270"/>
                <a:gd name="T29" fmla="*/ 226 h 243"/>
                <a:gd name="T30" fmla="*/ 101 w 270"/>
                <a:gd name="T31" fmla="*/ 225 h 243"/>
                <a:gd name="T32" fmla="*/ 77 w 270"/>
                <a:gd name="T33" fmla="*/ 232 h 243"/>
                <a:gd name="T34" fmla="*/ 53 w 270"/>
                <a:gd name="T35" fmla="*/ 242 h 243"/>
                <a:gd name="T36" fmla="*/ 40 w 270"/>
                <a:gd name="T37" fmla="*/ 235 h 243"/>
                <a:gd name="T38" fmla="*/ 28 w 270"/>
                <a:gd name="T39" fmla="*/ 226 h 243"/>
                <a:gd name="T40" fmla="*/ 25 w 270"/>
                <a:gd name="T41" fmla="*/ 224 h 243"/>
                <a:gd name="T42" fmla="*/ 22 w 270"/>
                <a:gd name="T43" fmla="*/ 200 h 243"/>
                <a:gd name="T44" fmla="*/ 27 w 270"/>
                <a:gd name="T45" fmla="*/ 182 h 243"/>
                <a:gd name="T46" fmla="*/ 10 w 270"/>
                <a:gd name="T47" fmla="*/ 149 h 243"/>
                <a:gd name="T48" fmla="*/ 0 w 270"/>
                <a:gd name="T49" fmla="*/ 123 h 243"/>
                <a:gd name="T50" fmla="*/ 14 w 270"/>
                <a:gd name="T51" fmla="*/ 120 h 243"/>
                <a:gd name="T52" fmla="*/ 24 w 270"/>
                <a:gd name="T53" fmla="*/ 129 h 243"/>
                <a:gd name="T54" fmla="*/ 42 w 270"/>
                <a:gd name="T55" fmla="*/ 131 h 243"/>
                <a:gd name="T56" fmla="*/ 61 w 270"/>
                <a:gd name="T57" fmla="*/ 51 h 243"/>
                <a:gd name="T58" fmla="*/ 73 w 270"/>
                <a:gd name="T59" fmla="*/ 72 h 243"/>
                <a:gd name="T60" fmla="*/ 75 w 270"/>
                <a:gd name="T61" fmla="*/ 90 h 243"/>
                <a:gd name="T62" fmla="*/ 96 w 270"/>
                <a:gd name="T63" fmla="*/ 80 h 243"/>
                <a:gd name="T64" fmla="*/ 107 w 270"/>
                <a:gd name="T65" fmla="*/ 65 h 243"/>
                <a:gd name="T66" fmla="*/ 123 w 270"/>
                <a:gd name="T67" fmla="*/ 63 h 243"/>
                <a:gd name="T68" fmla="*/ 144 w 270"/>
                <a:gd name="T69" fmla="*/ 69 h 243"/>
                <a:gd name="T70" fmla="*/ 156 w 270"/>
                <a:gd name="T71" fmla="*/ 59 h 243"/>
                <a:gd name="T72" fmla="*/ 168 w 270"/>
                <a:gd name="T73" fmla="*/ 49 h 243"/>
                <a:gd name="T74" fmla="*/ 180 w 270"/>
                <a:gd name="T75" fmla="*/ 29 h 243"/>
                <a:gd name="T76" fmla="*/ 219 w 270"/>
                <a:gd name="T77" fmla="*/ 0 h 243"/>
                <a:gd name="T78" fmla="*/ 233 w 270"/>
                <a:gd name="T79" fmla="*/ 3 h 243"/>
                <a:gd name="T80" fmla="*/ 248 w 270"/>
                <a:gd name="T81" fmla="*/ 3 h 243"/>
                <a:gd name="T82" fmla="*/ 187 w 270"/>
                <a:gd name="T83" fmla="*/ 161 h 243"/>
                <a:gd name="T84" fmla="*/ 200 w 270"/>
                <a:gd name="T85" fmla="*/ 152 h 243"/>
                <a:gd name="T86" fmla="*/ 209 w 270"/>
                <a:gd name="T87" fmla="*/ 137 h 243"/>
                <a:gd name="T88" fmla="*/ 198 w 270"/>
                <a:gd name="T89" fmla="*/ 125 h 243"/>
                <a:gd name="T90" fmla="*/ 180 w 270"/>
                <a:gd name="T91" fmla="*/ 136 h 243"/>
                <a:gd name="T92" fmla="*/ 181 w 270"/>
                <a:gd name="T93" fmla="*/ 163 h 243"/>
                <a:gd name="T94" fmla="*/ 187 w 270"/>
                <a:gd name="T95" fmla="*/ 1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243">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6" name="Freeform 229"/>
            <p:cNvSpPr/>
            <p:nvPr/>
          </p:nvSpPr>
          <p:spPr bwMode="auto">
            <a:xfrm>
              <a:off x="11691309" y="5633312"/>
              <a:ext cx="299972" cy="182521"/>
            </a:xfrm>
            <a:custGeom>
              <a:avLst/>
              <a:gdLst>
                <a:gd name="T0" fmla="*/ 175 w 189"/>
                <a:gd name="T1" fmla="*/ 8 h 115"/>
                <a:gd name="T2" fmla="*/ 173 w 189"/>
                <a:gd name="T3" fmla="*/ 16 h 115"/>
                <a:gd name="T4" fmla="*/ 189 w 189"/>
                <a:gd name="T5" fmla="*/ 8 h 115"/>
                <a:gd name="T6" fmla="*/ 188 w 189"/>
                <a:gd name="T7" fmla="*/ 16 h 115"/>
                <a:gd name="T8" fmla="*/ 182 w 189"/>
                <a:gd name="T9" fmla="*/ 24 h 115"/>
                <a:gd name="T10" fmla="*/ 169 w 189"/>
                <a:gd name="T11" fmla="*/ 33 h 115"/>
                <a:gd name="T12" fmla="*/ 148 w 189"/>
                <a:gd name="T13" fmla="*/ 47 h 115"/>
                <a:gd name="T14" fmla="*/ 135 w 189"/>
                <a:gd name="T15" fmla="*/ 54 h 115"/>
                <a:gd name="T16" fmla="*/ 132 w 189"/>
                <a:gd name="T17" fmla="*/ 63 h 115"/>
                <a:gd name="T18" fmla="*/ 120 w 189"/>
                <a:gd name="T19" fmla="*/ 63 h 115"/>
                <a:gd name="T20" fmla="*/ 102 w 189"/>
                <a:gd name="T21" fmla="*/ 70 h 115"/>
                <a:gd name="T22" fmla="*/ 88 w 189"/>
                <a:gd name="T23" fmla="*/ 82 h 115"/>
                <a:gd name="T24" fmla="*/ 63 w 189"/>
                <a:gd name="T25" fmla="*/ 102 h 115"/>
                <a:gd name="T26" fmla="*/ 45 w 189"/>
                <a:gd name="T27" fmla="*/ 110 h 115"/>
                <a:gd name="T28" fmla="*/ 33 w 189"/>
                <a:gd name="T29" fmla="*/ 115 h 115"/>
                <a:gd name="T30" fmla="*/ 20 w 189"/>
                <a:gd name="T31" fmla="*/ 115 h 115"/>
                <a:gd name="T32" fmla="*/ 15 w 189"/>
                <a:gd name="T33" fmla="*/ 109 h 115"/>
                <a:gd name="T34" fmla="*/ 0 w 189"/>
                <a:gd name="T35" fmla="*/ 107 h 115"/>
                <a:gd name="T36" fmla="*/ 3 w 189"/>
                <a:gd name="T37" fmla="*/ 100 h 115"/>
                <a:gd name="T38" fmla="*/ 22 w 189"/>
                <a:gd name="T39" fmla="*/ 87 h 115"/>
                <a:gd name="T40" fmla="*/ 56 w 189"/>
                <a:gd name="T41" fmla="*/ 68 h 115"/>
                <a:gd name="T42" fmla="*/ 69 w 189"/>
                <a:gd name="T43" fmla="*/ 64 h 115"/>
                <a:gd name="T44" fmla="*/ 86 w 189"/>
                <a:gd name="T45" fmla="*/ 57 h 115"/>
                <a:gd name="T46" fmla="*/ 106 w 189"/>
                <a:gd name="T47" fmla="*/ 47 h 115"/>
                <a:gd name="T48" fmla="*/ 123 w 189"/>
                <a:gd name="T49" fmla="*/ 38 h 115"/>
                <a:gd name="T50" fmla="*/ 140 w 189"/>
                <a:gd name="T51" fmla="*/ 24 h 115"/>
                <a:gd name="T52" fmla="*/ 150 w 189"/>
                <a:gd name="T53" fmla="*/ 19 h 115"/>
                <a:gd name="T54" fmla="*/ 160 w 189"/>
                <a:gd name="T55" fmla="*/ 8 h 115"/>
                <a:gd name="T56" fmla="*/ 177 w 189"/>
                <a:gd name="T57" fmla="*/ 0 h 115"/>
                <a:gd name="T58" fmla="*/ 175 w 189"/>
                <a:gd name="T59"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9" h="115">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7" name="Freeform 230"/>
            <p:cNvSpPr/>
            <p:nvPr/>
          </p:nvSpPr>
          <p:spPr bwMode="auto">
            <a:xfrm>
              <a:off x="12000805" y="5450792"/>
              <a:ext cx="171413" cy="217437"/>
            </a:xfrm>
            <a:custGeom>
              <a:avLst/>
              <a:gdLst>
                <a:gd name="T0" fmla="*/ 66 w 108"/>
                <a:gd name="T1" fmla="*/ 33 h 137"/>
                <a:gd name="T2" fmla="*/ 65 w 108"/>
                <a:gd name="T3" fmla="*/ 53 h 137"/>
                <a:gd name="T4" fmla="*/ 74 w 108"/>
                <a:gd name="T5" fmla="*/ 39 h 137"/>
                <a:gd name="T6" fmla="*/ 77 w 108"/>
                <a:gd name="T7" fmla="*/ 45 h 137"/>
                <a:gd name="T8" fmla="*/ 70 w 108"/>
                <a:gd name="T9" fmla="*/ 59 h 137"/>
                <a:gd name="T10" fmla="*/ 79 w 108"/>
                <a:gd name="T11" fmla="*/ 65 h 137"/>
                <a:gd name="T12" fmla="*/ 88 w 108"/>
                <a:gd name="T13" fmla="*/ 67 h 137"/>
                <a:gd name="T14" fmla="*/ 102 w 108"/>
                <a:gd name="T15" fmla="*/ 59 h 137"/>
                <a:gd name="T16" fmla="*/ 108 w 108"/>
                <a:gd name="T17" fmla="*/ 62 h 137"/>
                <a:gd name="T18" fmla="*/ 94 w 108"/>
                <a:gd name="T19" fmla="*/ 79 h 137"/>
                <a:gd name="T20" fmla="*/ 81 w 108"/>
                <a:gd name="T21" fmla="*/ 90 h 137"/>
                <a:gd name="T22" fmla="*/ 69 w 108"/>
                <a:gd name="T23" fmla="*/ 89 h 137"/>
                <a:gd name="T24" fmla="*/ 61 w 108"/>
                <a:gd name="T25" fmla="*/ 95 h 137"/>
                <a:gd name="T26" fmla="*/ 57 w 108"/>
                <a:gd name="T27" fmla="*/ 103 h 137"/>
                <a:gd name="T28" fmla="*/ 52 w 108"/>
                <a:gd name="T29" fmla="*/ 107 h 137"/>
                <a:gd name="T30" fmla="*/ 38 w 108"/>
                <a:gd name="T31" fmla="*/ 117 h 137"/>
                <a:gd name="T32" fmla="*/ 21 w 108"/>
                <a:gd name="T33" fmla="*/ 130 h 137"/>
                <a:gd name="T34" fmla="*/ 3 w 108"/>
                <a:gd name="T35" fmla="*/ 137 h 137"/>
                <a:gd name="T36" fmla="*/ 5 w 108"/>
                <a:gd name="T37" fmla="*/ 132 h 137"/>
                <a:gd name="T38" fmla="*/ 0 w 108"/>
                <a:gd name="T39" fmla="*/ 130 h 137"/>
                <a:gd name="T40" fmla="*/ 20 w 108"/>
                <a:gd name="T41" fmla="*/ 114 h 137"/>
                <a:gd name="T42" fmla="*/ 23 w 108"/>
                <a:gd name="T43" fmla="*/ 104 h 137"/>
                <a:gd name="T44" fmla="*/ 12 w 108"/>
                <a:gd name="T45" fmla="*/ 97 h 137"/>
                <a:gd name="T46" fmla="*/ 17 w 108"/>
                <a:gd name="T47" fmla="*/ 89 h 137"/>
                <a:gd name="T48" fmla="*/ 33 w 108"/>
                <a:gd name="T49" fmla="*/ 83 h 137"/>
                <a:gd name="T50" fmla="*/ 45 w 108"/>
                <a:gd name="T51" fmla="*/ 68 h 137"/>
                <a:gd name="T52" fmla="*/ 53 w 108"/>
                <a:gd name="T53" fmla="*/ 56 h 137"/>
                <a:gd name="T54" fmla="*/ 54 w 108"/>
                <a:gd name="T55" fmla="*/ 43 h 137"/>
                <a:gd name="T56" fmla="*/ 57 w 108"/>
                <a:gd name="T57" fmla="*/ 40 h 137"/>
                <a:gd name="T58" fmla="*/ 54 w 108"/>
                <a:gd name="T59" fmla="*/ 32 h 137"/>
                <a:gd name="T60" fmla="*/ 52 w 108"/>
                <a:gd name="T61" fmla="*/ 15 h 137"/>
                <a:gd name="T62" fmla="*/ 54 w 108"/>
                <a:gd name="T63" fmla="*/ 2 h 137"/>
                <a:gd name="T64" fmla="*/ 59 w 108"/>
                <a:gd name="T65" fmla="*/ 0 h 137"/>
                <a:gd name="T66" fmla="*/ 62 w 108"/>
                <a:gd name="T67" fmla="*/ 11 h 137"/>
                <a:gd name="T68" fmla="*/ 72 w 108"/>
                <a:gd name="T69" fmla="*/ 16 h 137"/>
                <a:gd name="T70" fmla="*/ 66 w 108"/>
                <a:gd name="T71" fmla="*/ 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37">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8" name="Freeform 231"/>
            <p:cNvSpPr/>
            <p:nvPr/>
          </p:nvSpPr>
          <p:spPr bwMode="auto">
            <a:xfrm>
              <a:off x="6048976" y="5987245"/>
              <a:ext cx="199981" cy="88880"/>
            </a:xfrm>
            <a:custGeom>
              <a:avLst/>
              <a:gdLst>
                <a:gd name="T0" fmla="*/ 84 w 126"/>
                <a:gd name="T1" fmla="*/ 3 h 56"/>
                <a:gd name="T2" fmla="*/ 102 w 126"/>
                <a:gd name="T3" fmla="*/ 43 h 56"/>
                <a:gd name="T4" fmla="*/ 117 w 126"/>
                <a:gd name="T5" fmla="*/ 43 h 56"/>
                <a:gd name="T6" fmla="*/ 126 w 126"/>
                <a:gd name="T7" fmla="*/ 44 h 56"/>
                <a:gd name="T8" fmla="*/ 124 w 126"/>
                <a:gd name="T9" fmla="*/ 50 h 56"/>
                <a:gd name="T10" fmla="*/ 115 w 126"/>
                <a:gd name="T11" fmla="*/ 56 h 56"/>
                <a:gd name="T12" fmla="*/ 108 w 126"/>
                <a:gd name="T13" fmla="*/ 56 h 56"/>
                <a:gd name="T14" fmla="*/ 99 w 126"/>
                <a:gd name="T15" fmla="*/ 54 h 56"/>
                <a:gd name="T16" fmla="*/ 86 w 126"/>
                <a:gd name="T17" fmla="*/ 49 h 56"/>
                <a:gd name="T18" fmla="*/ 70 w 126"/>
                <a:gd name="T19" fmla="*/ 46 h 56"/>
                <a:gd name="T20" fmla="*/ 48 w 126"/>
                <a:gd name="T21" fmla="*/ 36 h 56"/>
                <a:gd name="T22" fmla="*/ 29 w 126"/>
                <a:gd name="T23" fmla="*/ 27 h 56"/>
                <a:gd name="T24" fmla="*/ 0 w 126"/>
                <a:gd name="T25" fmla="*/ 6 h 56"/>
                <a:gd name="T26" fmla="*/ 14 w 126"/>
                <a:gd name="T27" fmla="*/ 10 h 56"/>
                <a:gd name="T28" fmla="*/ 39 w 126"/>
                <a:gd name="T29" fmla="*/ 22 h 56"/>
                <a:gd name="T30" fmla="*/ 60 w 126"/>
                <a:gd name="T31" fmla="*/ 29 h 56"/>
                <a:gd name="T32" fmla="*/ 64 w 126"/>
                <a:gd name="T33" fmla="*/ 21 h 56"/>
                <a:gd name="T34" fmla="*/ 63 w 126"/>
                <a:gd name="T35" fmla="*/ 8 h 56"/>
                <a:gd name="T36" fmla="*/ 74 w 126"/>
                <a:gd name="T37" fmla="*/ 0 h 56"/>
                <a:gd name="T38" fmla="*/ 84 w 126"/>
                <a:gd name="T39"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56">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grpFill/>
            <a:ln w="1270" cap="rnd">
              <a:solidFill>
                <a:schemeClr val="bg1">
                  <a:lumMod val="85000"/>
                  <a:alpha val="25000"/>
                </a:schemeClr>
              </a:solidFill>
              <a:prstDash val="solid"/>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39" name="Freeform 232"/>
            <p:cNvSpPr/>
            <p:nvPr/>
          </p:nvSpPr>
          <p:spPr bwMode="auto">
            <a:xfrm>
              <a:off x="5891847" y="4942907"/>
              <a:ext cx="288862" cy="1082429"/>
            </a:xfrm>
            <a:custGeom>
              <a:avLst/>
              <a:gdLst>
                <a:gd name="T0" fmla="*/ 65 w 182"/>
                <a:gd name="T1" fmla="*/ 102 h 682"/>
                <a:gd name="T2" fmla="*/ 45 w 182"/>
                <a:gd name="T3" fmla="*/ 131 h 682"/>
                <a:gd name="T4" fmla="*/ 48 w 182"/>
                <a:gd name="T5" fmla="*/ 169 h 682"/>
                <a:gd name="T6" fmla="*/ 44 w 182"/>
                <a:gd name="T7" fmla="*/ 188 h 682"/>
                <a:gd name="T8" fmla="*/ 34 w 182"/>
                <a:gd name="T9" fmla="*/ 224 h 682"/>
                <a:gd name="T10" fmla="*/ 32 w 182"/>
                <a:gd name="T11" fmla="*/ 262 h 682"/>
                <a:gd name="T12" fmla="*/ 51 w 182"/>
                <a:gd name="T13" fmla="*/ 298 h 682"/>
                <a:gd name="T14" fmla="*/ 51 w 182"/>
                <a:gd name="T15" fmla="*/ 334 h 682"/>
                <a:gd name="T16" fmla="*/ 46 w 182"/>
                <a:gd name="T17" fmla="*/ 362 h 682"/>
                <a:gd name="T18" fmla="*/ 61 w 182"/>
                <a:gd name="T19" fmla="*/ 398 h 682"/>
                <a:gd name="T20" fmla="*/ 54 w 182"/>
                <a:gd name="T21" fmla="*/ 422 h 682"/>
                <a:gd name="T22" fmla="*/ 66 w 182"/>
                <a:gd name="T23" fmla="*/ 464 h 682"/>
                <a:gd name="T24" fmla="*/ 72 w 182"/>
                <a:gd name="T25" fmla="*/ 490 h 682"/>
                <a:gd name="T26" fmla="*/ 79 w 182"/>
                <a:gd name="T27" fmla="*/ 505 h 682"/>
                <a:gd name="T28" fmla="*/ 91 w 182"/>
                <a:gd name="T29" fmla="*/ 516 h 682"/>
                <a:gd name="T30" fmla="*/ 91 w 182"/>
                <a:gd name="T31" fmla="*/ 530 h 682"/>
                <a:gd name="T32" fmla="*/ 93 w 182"/>
                <a:gd name="T33" fmla="*/ 571 h 682"/>
                <a:gd name="T34" fmla="*/ 97 w 182"/>
                <a:gd name="T35" fmla="*/ 591 h 682"/>
                <a:gd name="T36" fmla="*/ 99 w 182"/>
                <a:gd name="T37" fmla="*/ 619 h 682"/>
                <a:gd name="T38" fmla="*/ 116 w 182"/>
                <a:gd name="T39" fmla="*/ 625 h 682"/>
                <a:gd name="T40" fmla="*/ 131 w 182"/>
                <a:gd name="T41" fmla="*/ 649 h 682"/>
                <a:gd name="T42" fmla="*/ 182 w 182"/>
                <a:gd name="T43" fmla="*/ 654 h 682"/>
                <a:gd name="T44" fmla="*/ 164 w 182"/>
                <a:gd name="T45" fmla="*/ 659 h 682"/>
                <a:gd name="T46" fmla="*/ 159 w 182"/>
                <a:gd name="T47" fmla="*/ 682 h 682"/>
                <a:gd name="T48" fmla="*/ 135 w 182"/>
                <a:gd name="T49" fmla="*/ 677 h 682"/>
                <a:gd name="T50" fmla="*/ 90 w 182"/>
                <a:gd name="T51" fmla="*/ 654 h 682"/>
                <a:gd name="T52" fmla="*/ 79 w 182"/>
                <a:gd name="T53" fmla="*/ 631 h 682"/>
                <a:gd name="T54" fmla="*/ 53 w 182"/>
                <a:gd name="T55" fmla="*/ 588 h 682"/>
                <a:gd name="T56" fmla="*/ 62 w 182"/>
                <a:gd name="T57" fmla="*/ 556 h 682"/>
                <a:gd name="T58" fmla="*/ 45 w 182"/>
                <a:gd name="T59" fmla="*/ 534 h 682"/>
                <a:gd name="T60" fmla="*/ 59 w 182"/>
                <a:gd name="T61" fmla="*/ 509 h 682"/>
                <a:gd name="T62" fmla="*/ 42 w 182"/>
                <a:gd name="T63" fmla="*/ 465 h 682"/>
                <a:gd name="T64" fmla="*/ 34 w 182"/>
                <a:gd name="T65" fmla="*/ 486 h 682"/>
                <a:gd name="T66" fmla="*/ 24 w 182"/>
                <a:gd name="T67" fmla="*/ 425 h 682"/>
                <a:gd name="T68" fmla="*/ 17 w 182"/>
                <a:gd name="T69" fmla="*/ 393 h 682"/>
                <a:gd name="T70" fmla="*/ 16 w 182"/>
                <a:gd name="T71" fmla="*/ 371 h 682"/>
                <a:gd name="T72" fmla="*/ 22 w 182"/>
                <a:gd name="T73" fmla="*/ 310 h 682"/>
                <a:gd name="T74" fmla="*/ 13 w 182"/>
                <a:gd name="T75" fmla="*/ 253 h 682"/>
                <a:gd name="T76" fmla="*/ 8 w 182"/>
                <a:gd name="T77" fmla="*/ 214 h 682"/>
                <a:gd name="T78" fmla="*/ 11 w 182"/>
                <a:gd name="T79" fmla="*/ 154 h 682"/>
                <a:gd name="T80" fmla="*/ 11 w 182"/>
                <a:gd name="T81" fmla="*/ 72 h 682"/>
                <a:gd name="T82" fmla="*/ 0 w 182"/>
                <a:gd name="T83" fmla="*/ 14 h 682"/>
                <a:gd name="T84" fmla="*/ 12 w 182"/>
                <a:gd name="T85" fmla="*/ 0 h 682"/>
                <a:gd name="T86" fmla="*/ 25 w 182"/>
                <a:gd name="T87" fmla="*/ 26 h 682"/>
                <a:gd name="T88" fmla="*/ 31 w 182"/>
                <a:gd name="T89" fmla="*/ 52 h 682"/>
                <a:gd name="T90" fmla="*/ 51 w 182"/>
                <a:gd name="T91" fmla="*/ 10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682">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0" name="Freeform 233"/>
            <p:cNvSpPr/>
            <p:nvPr/>
          </p:nvSpPr>
          <p:spPr bwMode="auto">
            <a:xfrm>
              <a:off x="7815478" y="2806617"/>
              <a:ext cx="84119" cy="77769"/>
            </a:xfrm>
            <a:custGeom>
              <a:avLst/>
              <a:gdLst>
                <a:gd name="T0" fmla="*/ 42 w 53"/>
                <a:gd name="T1" fmla="*/ 49 h 49"/>
                <a:gd name="T2" fmla="*/ 33 w 53"/>
                <a:gd name="T3" fmla="*/ 44 h 49"/>
                <a:gd name="T4" fmla="*/ 24 w 53"/>
                <a:gd name="T5" fmla="*/ 37 h 49"/>
                <a:gd name="T6" fmla="*/ 10 w 53"/>
                <a:gd name="T7" fmla="*/ 41 h 49"/>
                <a:gd name="T8" fmla="*/ 0 w 53"/>
                <a:gd name="T9" fmla="*/ 39 h 49"/>
                <a:gd name="T10" fmla="*/ 8 w 53"/>
                <a:gd name="T11" fmla="*/ 34 h 49"/>
                <a:gd name="T12" fmla="*/ 19 w 53"/>
                <a:gd name="T13" fmla="*/ 7 h 49"/>
                <a:gd name="T14" fmla="*/ 39 w 53"/>
                <a:gd name="T15" fmla="*/ 0 h 49"/>
                <a:gd name="T16" fmla="*/ 50 w 53"/>
                <a:gd name="T17" fmla="*/ 0 h 49"/>
                <a:gd name="T18" fmla="*/ 53 w 53"/>
                <a:gd name="T19" fmla="*/ 6 h 49"/>
                <a:gd name="T20" fmla="*/ 50 w 53"/>
                <a:gd name="T21" fmla="*/ 23 h 49"/>
                <a:gd name="T22" fmla="*/ 47 w 53"/>
                <a:gd name="T23" fmla="*/ 29 h 49"/>
                <a:gd name="T24" fmla="*/ 39 w 53"/>
                <a:gd name="T25" fmla="*/ 29 h 49"/>
                <a:gd name="T26" fmla="*/ 42 w 53"/>
                <a:gd name="T27" fmla="*/ 49 h 49"/>
                <a:gd name="T28" fmla="*/ 42 w 53"/>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49">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1" name="Freeform 234"/>
            <p:cNvSpPr/>
            <p:nvPr/>
          </p:nvSpPr>
          <p:spPr bwMode="auto">
            <a:xfrm>
              <a:off x="7504396" y="3135155"/>
              <a:ext cx="79358" cy="163475"/>
            </a:xfrm>
            <a:custGeom>
              <a:avLst/>
              <a:gdLst>
                <a:gd name="T0" fmla="*/ 32 w 50"/>
                <a:gd name="T1" fmla="*/ 99 h 103"/>
                <a:gd name="T2" fmla="*/ 25 w 50"/>
                <a:gd name="T3" fmla="*/ 103 h 103"/>
                <a:gd name="T4" fmla="*/ 17 w 50"/>
                <a:gd name="T5" fmla="*/ 101 h 103"/>
                <a:gd name="T6" fmla="*/ 9 w 50"/>
                <a:gd name="T7" fmla="*/ 102 h 103"/>
                <a:gd name="T8" fmla="*/ 11 w 50"/>
                <a:gd name="T9" fmla="*/ 88 h 103"/>
                <a:gd name="T10" fmla="*/ 10 w 50"/>
                <a:gd name="T11" fmla="*/ 76 h 103"/>
                <a:gd name="T12" fmla="*/ 4 w 50"/>
                <a:gd name="T13" fmla="*/ 74 h 103"/>
                <a:gd name="T14" fmla="*/ 0 w 50"/>
                <a:gd name="T15" fmla="*/ 68 h 103"/>
                <a:gd name="T16" fmla="*/ 1 w 50"/>
                <a:gd name="T17" fmla="*/ 55 h 103"/>
                <a:gd name="T18" fmla="*/ 8 w 50"/>
                <a:gd name="T19" fmla="*/ 48 h 103"/>
                <a:gd name="T20" fmla="*/ 10 w 50"/>
                <a:gd name="T21" fmla="*/ 40 h 103"/>
                <a:gd name="T22" fmla="*/ 13 w 50"/>
                <a:gd name="T23" fmla="*/ 29 h 103"/>
                <a:gd name="T24" fmla="*/ 13 w 50"/>
                <a:gd name="T25" fmla="*/ 21 h 103"/>
                <a:gd name="T26" fmla="*/ 10 w 50"/>
                <a:gd name="T27" fmla="*/ 14 h 103"/>
                <a:gd name="T28" fmla="*/ 10 w 50"/>
                <a:gd name="T29" fmla="*/ 8 h 103"/>
                <a:gd name="T30" fmla="*/ 15 w 50"/>
                <a:gd name="T31" fmla="*/ 3 h 103"/>
                <a:gd name="T32" fmla="*/ 22 w 50"/>
                <a:gd name="T33" fmla="*/ 0 h 103"/>
                <a:gd name="T34" fmla="*/ 26 w 50"/>
                <a:gd name="T35" fmla="*/ 10 h 103"/>
                <a:gd name="T36" fmla="*/ 35 w 50"/>
                <a:gd name="T37" fmla="*/ 10 h 103"/>
                <a:gd name="T38" fmla="*/ 37 w 50"/>
                <a:gd name="T39" fmla="*/ 8 h 103"/>
                <a:gd name="T40" fmla="*/ 47 w 50"/>
                <a:gd name="T41" fmla="*/ 8 h 103"/>
                <a:gd name="T42" fmla="*/ 50 w 50"/>
                <a:gd name="T43" fmla="*/ 17 h 103"/>
                <a:gd name="T44" fmla="*/ 43 w 50"/>
                <a:gd name="T45" fmla="*/ 22 h 103"/>
                <a:gd name="T46" fmla="*/ 42 w 50"/>
                <a:gd name="T47" fmla="*/ 37 h 103"/>
                <a:gd name="T48" fmla="*/ 40 w 50"/>
                <a:gd name="T49" fmla="*/ 40 h 103"/>
                <a:gd name="T50" fmla="*/ 39 w 50"/>
                <a:gd name="T51" fmla="*/ 49 h 103"/>
                <a:gd name="T52" fmla="*/ 32 w 50"/>
                <a:gd name="T53" fmla="*/ 51 h 103"/>
                <a:gd name="T54" fmla="*/ 38 w 50"/>
                <a:gd name="T55" fmla="*/ 62 h 103"/>
                <a:gd name="T56" fmla="*/ 33 w 50"/>
                <a:gd name="T57" fmla="*/ 74 h 103"/>
                <a:gd name="T58" fmla="*/ 38 w 50"/>
                <a:gd name="T59" fmla="*/ 80 h 103"/>
                <a:gd name="T60" fmla="*/ 36 w 50"/>
                <a:gd name="T61" fmla="*/ 85 h 103"/>
                <a:gd name="T62" fmla="*/ 30 w 50"/>
                <a:gd name="T63" fmla="*/ 92 h 103"/>
                <a:gd name="T64" fmla="*/ 32 w 50"/>
                <a:gd name="T65" fmla="*/ 99 h 103"/>
                <a:gd name="T66" fmla="*/ 32 w 50"/>
                <a:gd name="T6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03">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2" name="Freeform 235"/>
            <p:cNvSpPr/>
            <p:nvPr/>
          </p:nvSpPr>
          <p:spPr bwMode="auto">
            <a:xfrm>
              <a:off x="10924714" y="2781223"/>
              <a:ext cx="219027" cy="244419"/>
            </a:xfrm>
            <a:custGeom>
              <a:avLst/>
              <a:gdLst>
                <a:gd name="T0" fmla="*/ 76 w 138"/>
                <a:gd name="T1" fmla="*/ 66 h 154"/>
                <a:gd name="T2" fmla="*/ 116 w 138"/>
                <a:gd name="T3" fmla="*/ 99 h 154"/>
                <a:gd name="T4" fmla="*/ 90 w 138"/>
                <a:gd name="T5" fmla="*/ 93 h 154"/>
                <a:gd name="T6" fmla="*/ 101 w 138"/>
                <a:gd name="T7" fmla="*/ 119 h 154"/>
                <a:gd name="T8" fmla="*/ 129 w 138"/>
                <a:gd name="T9" fmla="*/ 138 h 154"/>
                <a:gd name="T10" fmla="*/ 138 w 138"/>
                <a:gd name="T11" fmla="*/ 151 h 154"/>
                <a:gd name="T12" fmla="*/ 119 w 138"/>
                <a:gd name="T13" fmla="*/ 140 h 154"/>
                <a:gd name="T14" fmla="*/ 119 w 138"/>
                <a:gd name="T15" fmla="*/ 154 h 154"/>
                <a:gd name="T16" fmla="*/ 105 w 138"/>
                <a:gd name="T17" fmla="*/ 139 h 154"/>
                <a:gd name="T18" fmla="*/ 94 w 138"/>
                <a:gd name="T19" fmla="*/ 121 h 154"/>
                <a:gd name="T20" fmla="*/ 77 w 138"/>
                <a:gd name="T21" fmla="*/ 101 h 154"/>
                <a:gd name="T22" fmla="*/ 70 w 138"/>
                <a:gd name="T23" fmla="*/ 87 h 154"/>
                <a:gd name="T24" fmla="*/ 51 w 138"/>
                <a:gd name="T25" fmla="*/ 62 h 154"/>
                <a:gd name="T26" fmla="*/ 27 w 138"/>
                <a:gd name="T27" fmla="*/ 44 h 154"/>
                <a:gd name="T28" fmla="*/ 7 w 138"/>
                <a:gd name="T29" fmla="*/ 19 h 154"/>
                <a:gd name="T30" fmla="*/ 13 w 138"/>
                <a:gd name="T31" fmla="*/ 11 h 154"/>
                <a:gd name="T32" fmla="*/ 0 w 138"/>
                <a:gd name="T33" fmla="*/ 2 h 154"/>
                <a:gd name="T34" fmla="*/ 4 w 138"/>
                <a:gd name="T35" fmla="*/ 0 h 154"/>
                <a:gd name="T36" fmla="*/ 19 w 138"/>
                <a:gd name="T37" fmla="*/ 12 h 154"/>
                <a:gd name="T38" fmla="*/ 39 w 138"/>
                <a:gd name="T39" fmla="*/ 29 h 154"/>
                <a:gd name="T40" fmla="*/ 54 w 138"/>
                <a:gd name="T41" fmla="*/ 48 h 154"/>
                <a:gd name="T42" fmla="*/ 76 w 138"/>
                <a:gd name="T43"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54">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3" name="Freeform 236"/>
            <p:cNvSpPr/>
            <p:nvPr/>
          </p:nvSpPr>
          <p:spPr bwMode="auto">
            <a:xfrm>
              <a:off x="8180523" y="2757415"/>
              <a:ext cx="68247" cy="25394"/>
            </a:xfrm>
            <a:custGeom>
              <a:avLst/>
              <a:gdLst>
                <a:gd name="T0" fmla="*/ 43 w 43"/>
                <a:gd name="T1" fmla="*/ 16 h 16"/>
                <a:gd name="T2" fmla="*/ 17 w 43"/>
                <a:gd name="T3" fmla="*/ 16 h 16"/>
                <a:gd name="T4" fmla="*/ 0 w 43"/>
                <a:gd name="T5" fmla="*/ 14 h 16"/>
                <a:gd name="T6" fmla="*/ 1 w 43"/>
                <a:gd name="T7" fmla="*/ 6 h 16"/>
                <a:gd name="T8" fmla="*/ 20 w 43"/>
                <a:gd name="T9" fmla="*/ 0 h 16"/>
                <a:gd name="T10" fmla="*/ 35 w 43"/>
                <a:gd name="T11" fmla="*/ 3 h 16"/>
                <a:gd name="T12" fmla="*/ 42 w 43"/>
                <a:gd name="T13" fmla="*/ 6 h 16"/>
                <a:gd name="T14" fmla="*/ 41 w 43"/>
                <a:gd name="T15" fmla="*/ 12 h 16"/>
                <a:gd name="T16" fmla="*/ 43 w 43"/>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6">
                  <a:moveTo>
                    <a:pt x="43" y="16"/>
                  </a:moveTo>
                  <a:lnTo>
                    <a:pt x="17" y="16"/>
                  </a:lnTo>
                  <a:lnTo>
                    <a:pt x="0" y="14"/>
                  </a:lnTo>
                  <a:lnTo>
                    <a:pt x="1" y="6"/>
                  </a:lnTo>
                  <a:lnTo>
                    <a:pt x="20" y="0"/>
                  </a:lnTo>
                  <a:lnTo>
                    <a:pt x="35" y="3"/>
                  </a:lnTo>
                  <a:lnTo>
                    <a:pt x="42" y="6"/>
                  </a:lnTo>
                  <a:lnTo>
                    <a:pt x="41" y="12"/>
                  </a:lnTo>
                  <a:lnTo>
                    <a:pt x="43" y="1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4" name="Freeform 237"/>
            <p:cNvSpPr/>
            <p:nvPr/>
          </p:nvSpPr>
          <p:spPr bwMode="auto">
            <a:xfrm>
              <a:off x="10307310" y="2263815"/>
              <a:ext cx="74596" cy="14284"/>
            </a:xfrm>
            <a:custGeom>
              <a:avLst/>
              <a:gdLst>
                <a:gd name="T0" fmla="*/ 47 w 47"/>
                <a:gd name="T1" fmla="*/ 9 h 9"/>
                <a:gd name="T2" fmla="*/ 29 w 47"/>
                <a:gd name="T3" fmla="*/ 9 h 9"/>
                <a:gd name="T4" fmla="*/ 3 w 47"/>
                <a:gd name="T5" fmla="*/ 8 h 9"/>
                <a:gd name="T6" fmla="*/ 0 w 47"/>
                <a:gd name="T7" fmla="*/ 7 h 9"/>
                <a:gd name="T8" fmla="*/ 2 w 47"/>
                <a:gd name="T9" fmla="*/ 1 h 9"/>
                <a:gd name="T10" fmla="*/ 14 w 47"/>
                <a:gd name="T11" fmla="*/ 0 h 9"/>
                <a:gd name="T12" fmla="*/ 40 w 47"/>
                <a:gd name="T13" fmla="*/ 6 h 9"/>
                <a:gd name="T14" fmla="*/ 47 w 4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9">
                  <a:moveTo>
                    <a:pt x="47" y="9"/>
                  </a:moveTo>
                  <a:lnTo>
                    <a:pt x="29" y="9"/>
                  </a:lnTo>
                  <a:lnTo>
                    <a:pt x="3" y="8"/>
                  </a:lnTo>
                  <a:lnTo>
                    <a:pt x="0" y="7"/>
                  </a:lnTo>
                  <a:lnTo>
                    <a:pt x="2" y="1"/>
                  </a:lnTo>
                  <a:lnTo>
                    <a:pt x="14" y="0"/>
                  </a:lnTo>
                  <a:lnTo>
                    <a:pt x="40" y="6"/>
                  </a:lnTo>
                  <a:lnTo>
                    <a:pt x="47" y="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5" name="Freeform 238"/>
            <p:cNvSpPr/>
            <p:nvPr/>
          </p:nvSpPr>
          <p:spPr bwMode="auto">
            <a:xfrm>
              <a:off x="10346989" y="2224136"/>
              <a:ext cx="93642" cy="19046"/>
            </a:xfrm>
            <a:custGeom>
              <a:avLst/>
              <a:gdLst>
                <a:gd name="T0" fmla="*/ 59 w 59"/>
                <a:gd name="T1" fmla="*/ 6 h 12"/>
                <a:gd name="T2" fmla="*/ 56 w 59"/>
                <a:gd name="T3" fmla="*/ 12 h 12"/>
                <a:gd name="T4" fmla="*/ 35 w 59"/>
                <a:gd name="T5" fmla="*/ 11 h 12"/>
                <a:gd name="T6" fmla="*/ 5 w 59"/>
                <a:gd name="T7" fmla="*/ 5 h 12"/>
                <a:gd name="T8" fmla="*/ 0 w 59"/>
                <a:gd name="T9" fmla="*/ 0 h 12"/>
                <a:gd name="T10" fmla="*/ 24 w 59"/>
                <a:gd name="T11" fmla="*/ 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lnTo>
                    <a:pt x="56" y="12"/>
                  </a:lnTo>
                  <a:lnTo>
                    <a:pt x="35" y="11"/>
                  </a:lnTo>
                  <a:lnTo>
                    <a:pt x="5" y="5"/>
                  </a:lnTo>
                  <a:lnTo>
                    <a:pt x="0" y="0"/>
                  </a:lnTo>
                  <a:lnTo>
                    <a:pt x="24" y="2"/>
                  </a:lnTo>
                  <a:lnTo>
                    <a:pt x="59"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6" name="Freeform 239"/>
            <p:cNvSpPr/>
            <p:nvPr/>
          </p:nvSpPr>
          <p:spPr bwMode="auto">
            <a:xfrm>
              <a:off x="10172403" y="2209853"/>
              <a:ext cx="161890" cy="34917"/>
            </a:xfrm>
            <a:custGeom>
              <a:avLst/>
              <a:gdLst>
                <a:gd name="T0" fmla="*/ 94 w 102"/>
                <a:gd name="T1" fmla="*/ 8 h 22"/>
                <a:gd name="T2" fmla="*/ 102 w 102"/>
                <a:gd name="T3" fmla="*/ 19 h 22"/>
                <a:gd name="T4" fmla="*/ 60 w 102"/>
                <a:gd name="T5" fmla="*/ 19 h 22"/>
                <a:gd name="T6" fmla="*/ 47 w 102"/>
                <a:gd name="T7" fmla="*/ 22 h 22"/>
                <a:gd name="T8" fmla="*/ 10 w 102"/>
                <a:gd name="T9" fmla="*/ 12 h 22"/>
                <a:gd name="T10" fmla="*/ 0 w 102"/>
                <a:gd name="T11" fmla="*/ 3 h 22"/>
                <a:gd name="T12" fmla="*/ 10 w 102"/>
                <a:gd name="T13" fmla="*/ 0 h 22"/>
                <a:gd name="T14" fmla="*/ 40 w 102"/>
                <a:gd name="T15" fmla="*/ 0 h 22"/>
                <a:gd name="T16" fmla="*/ 94 w 102"/>
                <a:gd name="T1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
                  <a:moveTo>
                    <a:pt x="94" y="8"/>
                  </a:moveTo>
                  <a:lnTo>
                    <a:pt x="102" y="19"/>
                  </a:lnTo>
                  <a:lnTo>
                    <a:pt x="60" y="19"/>
                  </a:lnTo>
                  <a:lnTo>
                    <a:pt x="47" y="22"/>
                  </a:lnTo>
                  <a:lnTo>
                    <a:pt x="10" y="12"/>
                  </a:lnTo>
                  <a:lnTo>
                    <a:pt x="0" y="3"/>
                  </a:lnTo>
                  <a:lnTo>
                    <a:pt x="10" y="0"/>
                  </a:lnTo>
                  <a:lnTo>
                    <a:pt x="40" y="0"/>
                  </a:lnTo>
                  <a:lnTo>
                    <a:pt x="94"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7" name="Freeform 240"/>
            <p:cNvSpPr/>
            <p:nvPr/>
          </p:nvSpPr>
          <p:spPr bwMode="auto">
            <a:xfrm>
              <a:off x="8701110" y="2190807"/>
              <a:ext cx="244422" cy="150778"/>
            </a:xfrm>
            <a:custGeom>
              <a:avLst/>
              <a:gdLst>
                <a:gd name="T0" fmla="*/ 83 w 154"/>
                <a:gd name="T1" fmla="*/ 94 h 95"/>
                <a:gd name="T2" fmla="*/ 76 w 154"/>
                <a:gd name="T3" fmla="*/ 95 h 95"/>
                <a:gd name="T4" fmla="*/ 36 w 154"/>
                <a:gd name="T5" fmla="*/ 93 h 95"/>
                <a:gd name="T6" fmla="*/ 29 w 154"/>
                <a:gd name="T7" fmla="*/ 86 h 95"/>
                <a:gd name="T8" fmla="*/ 6 w 154"/>
                <a:gd name="T9" fmla="*/ 82 h 95"/>
                <a:gd name="T10" fmla="*/ 0 w 154"/>
                <a:gd name="T11" fmla="*/ 74 h 95"/>
                <a:gd name="T12" fmla="*/ 11 w 154"/>
                <a:gd name="T13" fmla="*/ 70 h 95"/>
                <a:gd name="T14" fmla="*/ 6 w 154"/>
                <a:gd name="T15" fmla="*/ 62 h 95"/>
                <a:gd name="T16" fmla="*/ 22 w 154"/>
                <a:gd name="T17" fmla="*/ 49 h 95"/>
                <a:gd name="T18" fmla="*/ 10 w 154"/>
                <a:gd name="T19" fmla="*/ 47 h 95"/>
                <a:gd name="T20" fmla="*/ 30 w 154"/>
                <a:gd name="T21" fmla="*/ 34 h 95"/>
                <a:gd name="T22" fmla="*/ 23 w 154"/>
                <a:gd name="T23" fmla="*/ 27 h 95"/>
                <a:gd name="T24" fmla="*/ 43 w 154"/>
                <a:gd name="T25" fmla="*/ 19 h 95"/>
                <a:gd name="T26" fmla="*/ 73 w 154"/>
                <a:gd name="T27" fmla="*/ 10 h 95"/>
                <a:gd name="T28" fmla="*/ 108 w 154"/>
                <a:gd name="T29" fmla="*/ 7 h 95"/>
                <a:gd name="T30" fmla="*/ 123 w 154"/>
                <a:gd name="T31" fmla="*/ 2 h 95"/>
                <a:gd name="T32" fmla="*/ 143 w 154"/>
                <a:gd name="T33" fmla="*/ 0 h 95"/>
                <a:gd name="T34" fmla="*/ 154 w 154"/>
                <a:gd name="T35" fmla="*/ 6 h 95"/>
                <a:gd name="T36" fmla="*/ 151 w 154"/>
                <a:gd name="T37" fmla="*/ 10 h 95"/>
                <a:gd name="T38" fmla="*/ 117 w 154"/>
                <a:gd name="T39" fmla="*/ 17 h 95"/>
                <a:gd name="T40" fmla="*/ 88 w 154"/>
                <a:gd name="T41" fmla="*/ 24 h 95"/>
                <a:gd name="T42" fmla="*/ 62 w 154"/>
                <a:gd name="T43" fmla="*/ 38 h 95"/>
                <a:gd name="T44" fmla="*/ 54 w 154"/>
                <a:gd name="T45" fmla="*/ 53 h 95"/>
                <a:gd name="T46" fmla="*/ 44 w 154"/>
                <a:gd name="T47" fmla="*/ 68 h 95"/>
                <a:gd name="T48" fmla="*/ 53 w 154"/>
                <a:gd name="T49" fmla="*/ 81 h 95"/>
                <a:gd name="T50" fmla="*/ 83 w 154"/>
                <a:gd name="T5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95">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8" name="Freeform 241"/>
            <p:cNvSpPr/>
            <p:nvPr/>
          </p:nvSpPr>
          <p:spPr bwMode="auto">
            <a:xfrm>
              <a:off x="8293212" y="2173348"/>
              <a:ext cx="3177483" cy="996723"/>
            </a:xfrm>
            <a:custGeom>
              <a:avLst/>
              <a:gdLst>
                <a:gd name="T0" fmla="*/ 1632 w 2002"/>
                <a:gd name="T1" fmla="*/ 550 h 628"/>
                <a:gd name="T2" fmla="*/ 1611 w 2002"/>
                <a:gd name="T3" fmla="*/ 503 h 628"/>
                <a:gd name="T4" fmla="*/ 1472 w 2002"/>
                <a:gd name="T5" fmla="*/ 430 h 628"/>
                <a:gd name="T6" fmla="*/ 1378 w 2002"/>
                <a:gd name="T7" fmla="*/ 417 h 628"/>
                <a:gd name="T8" fmla="*/ 1337 w 2002"/>
                <a:gd name="T9" fmla="*/ 466 h 628"/>
                <a:gd name="T10" fmla="*/ 1240 w 2002"/>
                <a:gd name="T11" fmla="*/ 476 h 628"/>
                <a:gd name="T12" fmla="*/ 1125 w 2002"/>
                <a:gd name="T13" fmla="*/ 440 h 628"/>
                <a:gd name="T14" fmla="*/ 1048 w 2002"/>
                <a:gd name="T15" fmla="*/ 463 h 628"/>
                <a:gd name="T16" fmla="*/ 936 w 2002"/>
                <a:gd name="T17" fmla="*/ 476 h 628"/>
                <a:gd name="T18" fmla="*/ 857 w 2002"/>
                <a:gd name="T19" fmla="*/ 443 h 628"/>
                <a:gd name="T20" fmla="*/ 707 w 2002"/>
                <a:gd name="T21" fmla="*/ 398 h 628"/>
                <a:gd name="T22" fmla="*/ 608 w 2002"/>
                <a:gd name="T23" fmla="*/ 372 h 628"/>
                <a:gd name="T24" fmla="*/ 523 w 2002"/>
                <a:gd name="T25" fmla="*/ 418 h 628"/>
                <a:gd name="T26" fmla="*/ 473 w 2002"/>
                <a:gd name="T27" fmla="*/ 443 h 628"/>
                <a:gd name="T28" fmla="*/ 342 w 2002"/>
                <a:gd name="T29" fmla="*/ 454 h 628"/>
                <a:gd name="T30" fmla="*/ 376 w 2002"/>
                <a:gd name="T31" fmla="*/ 526 h 628"/>
                <a:gd name="T32" fmla="*/ 396 w 2002"/>
                <a:gd name="T33" fmla="*/ 615 h 628"/>
                <a:gd name="T34" fmla="*/ 345 w 2002"/>
                <a:gd name="T35" fmla="*/ 602 h 628"/>
                <a:gd name="T36" fmla="*/ 258 w 2002"/>
                <a:gd name="T37" fmla="*/ 585 h 628"/>
                <a:gd name="T38" fmla="*/ 233 w 2002"/>
                <a:gd name="T39" fmla="*/ 517 h 628"/>
                <a:gd name="T40" fmla="*/ 234 w 2002"/>
                <a:gd name="T41" fmla="*/ 485 h 628"/>
                <a:gd name="T42" fmla="*/ 164 w 2002"/>
                <a:gd name="T43" fmla="*/ 452 h 628"/>
                <a:gd name="T44" fmla="*/ 120 w 2002"/>
                <a:gd name="T45" fmla="*/ 422 h 628"/>
                <a:gd name="T46" fmla="*/ 111 w 2002"/>
                <a:gd name="T47" fmla="*/ 405 h 628"/>
                <a:gd name="T48" fmla="*/ 86 w 2002"/>
                <a:gd name="T49" fmla="*/ 371 h 628"/>
                <a:gd name="T50" fmla="*/ 33 w 2002"/>
                <a:gd name="T51" fmla="*/ 331 h 628"/>
                <a:gd name="T52" fmla="*/ 26 w 2002"/>
                <a:gd name="T53" fmla="*/ 274 h 628"/>
                <a:gd name="T54" fmla="*/ 34 w 2002"/>
                <a:gd name="T55" fmla="*/ 184 h 628"/>
                <a:gd name="T56" fmla="*/ 40 w 2002"/>
                <a:gd name="T57" fmla="*/ 117 h 628"/>
                <a:gd name="T58" fmla="*/ 136 w 2002"/>
                <a:gd name="T59" fmla="*/ 181 h 628"/>
                <a:gd name="T60" fmla="*/ 129 w 2002"/>
                <a:gd name="T61" fmla="*/ 217 h 628"/>
                <a:gd name="T62" fmla="*/ 180 w 2002"/>
                <a:gd name="T63" fmla="*/ 174 h 628"/>
                <a:gd name="T64" fmla="*/ 221 w 2002"/>
                <a:gd name="T65" fmla="*/ 144 h 628"/>
                <a:gd name="T66" fmla="*/ 271 w 2002"/>
                <a:gd name="T67" fmla="*/ 148 h 628"/>
                <a:gd name="T68" fmla="*/ 370 w 2002"/>
                <a:gd name="T69" fmla="*/ 134 h 628"/>
                <a:gd name="T70" fmla="*/ 496 w 2002"/>
                <a:gd name="T71" fmla="*/ 147 h 628"/>
                <a:gd name="T72" fmla="*/ 446 w 2002"/>
                <a:gd name="T73" fmla="*/ 100 h 628"/>
                <a:gd name="T74" fmla="*/ 514 w 2002"/>
                <a:gd name="T75" fmla="*/ 99 h 628"/>
                <a:gd name="T76" fmla="*/ 565 w 2002"/>
                <a:gd name="T77" fmla="*/ 172 h 628"/>
                <a:gd name="T78" fmla="*/ 543 w 2002"/>
                <a:gd name="T79" fmla="*/ 122 h 628"/>
                <a:gd name="T80" fmla="*/ 545 w 2002"/>
                <a:gd name="T81" fmla="*/ 95 h 628"/>
                <a:gd name="T82" fmla="*/ 579 w 2002"/>
                <a:gd name="T83" fmla="*/ 60 h 628"/>
                <a:gd name="T84" fmla="*/ 662 w 2002"/>
                <a:gd name="T85" fmla="*/ 30 h 628"/>
                <a:gd name="T86" fmla="*/ 762 w 2002"/>
                <a:gd name="T87" fmla="*/ 12 h 628"/>
                <a:gd name="T88" fmla="*/ 842 w 2002"/>
                <a:gd name="T89" fmla="*/ 14 h 628"/>
                <a:gd name="T90" fmla="*/ 903 w 2002"/>
                <a:gd name="T91" fmla="*/ 51 h 628"/>
                <a:gd name="T92" fmla="*/ 1021 w 2002"/>
                <a:gd name="T93" fmla="*/ 60 h 628"/>
                <a:gd name="T94" fmla="*/ 1163 w 2002"/>
                <a:gd name="T95" fmla="*/ 79 h 628"/>
                <a:gd name="T96" fmla="*/ 1283 w 2002"/>
                <a:gd name="T97" fmla="*/ 95 h 628"/>
                <a:gd name="T98" fmla="*/ 1479 w 2002"/>
                <a:gd name="T99" fmla="*/ 103 h 628"/>
                <a:gd name="T100" fmla="*/ 1639 w 2002"/>
                <a:gd name="T101" fmla="*/ 122 h 628"/>
                <a:gd name="T102" fmla="*/ 1751 w 2002"/>
                <a:gd name="T103" fmla="*/ 119 h 628"/>
                <a:gd name="T104" fmla="*/ 1948 w 2002"/>
                <a:gd name="T105" fmla="*/ 214 h 628"/>
                <a:gd name="T106" fmla="*/ 1944 w 2002"/>
                <a:gd name="T107" fmla="*/ 254 h 628"/>
                <a:gd name="T108" fmla="*/ 1868 w 2002"/>
                <a:gd name="T109" fmla="*/ 288 h 628"/>
                <a:gd name="T110" fmla="*/ 1903 w 2002"/>
                <a:gd name="T111" fmla="*/ 351 h 628"/>
                <a:gd name="T112" fmla="*/ 1919 w 2002"/>
                <a:gd name="T113" fmla="*/ 444 h 628"/>
                <a:gd name="T114" fmla="*/ 1814 w 2002"/>
                <a:gd name="T115" fmla="*/ 317 h 628"/>
                <a:gd name="T116" fmla="*/ 1788 w 2002"/>
                <a:gd name="T117" fmla="*/ 274 h 628"/>
                <a:gd name="T118" fmla="*/ 1690 w 2002"/>
                <a:gd name="T119" fmla="*/ 292 h 628"/>
                <a:gd name="T120" fmla="*/ 1574 w 2002"/>
                <a:gd name="T121" fmla="*/ 379 h 628"/>
                <a:gd name="T122" fmla="*/ 1682 w 2002"/>
                <a:gd name="T123" fmla="*/ 440 h 628"/>
                <a:gd name="T124" fmla="*/ 1700 w 2002"/>
                <a:gd name="T125" fmla="*/ 5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2" h="628">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49" name="Freeform 242"/>
            <p:cNvSpPr/>
            <p:nvPr/>
          </p:nvSpPr>
          <p:spPr bwMode="auto">
            <a:xfrm>
              <a:off x="9439137" y="2136844"/>
              <a:ext cx="90467" cy="31743"/>
            </a:xfrm>
            <a:custGeom>
              <a:avLst/>
              <a:gdLst>
                <a:gd name="T0" fmla="*/ 57 w 57"/>
                <a:gd name="T1" fmla="*/ 14 h 20"/>
                <a:gd name="T2" fmla="*/ 3 w 57"/>
                <a:gd name="T3" fmla="*/ 20 h 20"/>
                <a:gd name="T4" fmla="*/ 0 w 57"/>
                <a:gd name="T5" fmla="*/ 2 h 20"/>
                <a:gd name="T6" fmla="*/ 6 w 57"/>
                <a:gd name="T7" fmla="*/ 0 h 20"/>
                <a:gd name="T8" fmla="*/ 15 w 57"/>
                <a:gd name="T9" fmla="*/ 1 h 20"/>
                <a:gd name="T10" fmla="*/ 52 w 57"/>
                <a:gd name="T11" fmla="*/ 9 h 20"/>
                <a:gd name="T12" fmla="*/ 57 w 57"/>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57" h="20">
                  <a:moveTo>
                    <a:pt x="57" y="14"/>
                  </a:moveTo>
                  <a:lnTo>
                    <a:pt x="3" y="20"/>
                  </a:lnTo>
                  <a:lnTo>
                    <a:pt x="0" y="2"/>
                  </a:lnTo>
                  <a:lnTo>
                    <a:pt x="6" y="0"/>
                  </a:lnTo>
                  <a:lnTo>
                    <a:pt x="15" y="1"/>
                  </a:lnTo>
                  <a:lnTo>
                    <a:pt x="52" y="9"/>
                  </a:lnTo>
                  <a:lnTo>
                    <a:pt x="57" y="1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0" name="Freeform 243"/>
            <p:cNvSpPr/>
            <p:nvPr/>
          </p:nvSpPr>
          <p:spPr bwMode="auto">
            <a:xfrm>
              <a:off x="8474147" y="2105102"/>
              <a:ext cx="109514" cy="19046"/>
            </a:xfrm>
            <a:custGeom>
              <a:avLst/>
              <a:gdLst>
                <a:gd name="T0" fmla="*/ 66 w 69"/>
                <a:gd name="T1" fmla="*/ 5 h 12"/>
                <a:gd name="T2" fmla="*/ 53 w 69"/>
                <a:gd name="T3" fmla="*/ 6 h 12"/>
                <a:gd name="T4" fmla="*/ 44 w 69"/>
                <a:gd name="T5" fmla="*/ 8 h 12"/>
                <a:gd name="T6" fmla="*/ 44 w 69"/>
                <a:gd name="T7" fmla="*/ 10 h 12"/>
                <a:gd name="T8" fmla="*/ 34 w 69"/>
                <a:gd name="T9" fmla="*/ 12 h 12"/>
                <a:gd name="T10" fmla="*/ 20 w 69"/>
                <a:gd name="T11" fmla="*/ 9 h 12"/>
                <a:gd name="T12" fmla="*/ 23 w 69"/>
                <a:gd name="T13" fmla="*/ 5 h 12"/>
                <a:gd name="T14" fmla="*/ 0 w 69"/>
                <a:gd name="T15" fmla="*/ 5 h 12"/>
                <a:gd name="T16" fmla="*/ 19 w 69"/>
                <a:gd name="T17" fmla="*/ 2 h 12"/>
                <a:gd name="T18" fmla="*/ 35 w 69"/>
                <a:gd name="T19" fmla="*/ 2 h 12"/>
                <a:gd name="T20" fmla="*/ 39 w 69"/>
                <a:gd name="T21" fmla="*/ 6 h 12"/>
                <a:gd name="T22" fmla="*/ 43 w 69"/>
                <a:gd name="T23" fmla="*/ 3 h 12"/>
                <a:gd name="T24" fmla="*/ 52 w 69"/>
                <a:gd name="T25" fmla="*/ 0 h 12"/>
                <a:gd name="T26" fmla="*/ 69 w 69"/>
                <a:gd name="T27" fmla="*/ 3 h 12"/>
                <a:gd name="T28" fmla="*/ 66 w 69"/>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2">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1" name="Freeform 244"/>
            <p:cNvSpPr/>
            <p:nvPr/>
          </p:nvSpPr>
          <p:spPr bwMode="auto">
            <a:xfrm>
              <a:off x="9240743" y="2100340"/>
              <a:ext cx="184110" cy="50789"/>
            </a:xfrm>
            <a:custGeom>
              <a:avLst/>
              <a:gdLst>
                <a:gd name="T0" fmla="*/ 116 w 116"/>
                <a:gd name="T1" fmla="*/ 30 h 32"/>
                <a:gd name="T2" fmla="*/ 96 w 116"/>
                <a:gd name="T3" fmla="*/ 32 h 32"/>
                <a:gd name="T4" fmla="*/ 61 w 116"/>
                <a:gd name="T5" fmla="*/ 28 h 32"/>
                <a:gd name="T6" fmla="*/ 37 w 116"/>
                <a:gd name="T7" fmla="*/ 23 h 32"/>
                <a:gd name="T8" fmla="*/ 17 w 116"/>
                <a:gd name="T9" fmla="*/ 13 h 32"/>
                <a:gd name="T10" fmla="*/ 0 w 116"/>
                <a:gd name="T11" fmla="*/ 11 h 32"/>
                <a:gd name="T12" fmla="*/ 16 w 116"/>
                <a:gd name="T13" fmla="*/ 2 h 32"/>
                <a:gd name="T14" fmla="*/ 34 w 116"/>
                <a:gd name="T15" fmla="*/ 0 h 32"/>
                <a:gd name="T16" fmla="*/ 63 w 116"/>
                <a:gd name="T17" fmla="*/ 6 h 32"/>
                <a:gd name="T18" fmla="*/ 103 w 116"/>
                <a:gd name="T19" fmla="*/ 18 h 32"/>
                <a:gd name="T20" fmla="*/ 116 w 116"/>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32">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2" name="Freeform 245"/>
            <p:cNvSpPr/>
            <p:nvPr/>
          </p:nvSpPr>
          <p:spPr bwMode="auto">
            <a:xfrm>
              <a:off x="7512332" y="3092303"/>
              <a:ext cx="301559" cy="233309"/>
            </a:xfrm>
            <a:custGeom>
              <a:avLst/>
              <a:gdLst>
                <a:gd name="T0" fmla="*/ 114 w 190"/>
                <a:gd name="T1" fmla="*/ 6 h 147"/>
                <a:gd name="T2" fmla="*/ 120 w 190"/>
                <a:gd name="T3" fmla="*/ 13 h 147"/>
                <a:gd name="T4" fmla="*/ 148 w 190"/>
                <a:gd name="T5" fmla="*/ 22 h 147"/>
                <a:gd name="T6" fmla="*/ 154 w 190"/>
                <a:gd name="T7" fmla="*/ 18 h 147"/>
                <a:gd name="T8" fmla="*/ 171 w 190"/>
                <a:gd name="T9" fmla="*/ 26 h 147"/>
                <a:gd name="T10" fmla="*/ 189 w 190"/>
                <a:gd name="T11" fmla="*/ 24 h 147"/>
                <a:gd name="T12" fmla="*/ 190 w 190"/>
                <a:gd name="T13" fmla="*/ 35 h 147"/>
                <a:gd name="T14" fmla="*/ 176 w 190"/>
                <a:gd name="T15" fmla="*/ 47 h 147"/>
                <a:gd name="T16" fmla="*/ 156 w 190"/>
                <a:gd name="T17" fmla="*/ 52 h 147"/>
                <a:gd name="T18" fmla="*/ 154 w 190"/>
                <a:gd name="T19" fmla="*/ 58 h 147"/>
                <a:gd name="T20" fmla="*/ 145 w 190"/>
                <a:gd name="T21" fmla="*/ 68 h 147"/>
                <a:gd name="T22" fmla="*/ 139 w 190"/>
                <a:gd name="T23" fmla="*/ 83 h 147"/>
                <a:gd name="T24" fmla="*/ 145 w 190"/>
                <a:gd name="T25" fmla="*/ 95 h 147"/>
                <a:gd name="T26" fmla="*/ 136 w 190"/>
                <a:gd name="T27" fmla="*/ 103 h 147"/>
                <a:gd name="T28" fmla="*/ 133 w 190"/>
                <a:gd name="T29" fmla="*/ 115 h 147"/>
                <a:gd name="T30" fmla="*/ 121 w 190"/>
                <a:gd name="T31" fmla="*/ 119 h 147"/>
                <a:gd name="T32" fmla="*/ 110 w 190"/>
                <a:gd name="T33" fmla="*/ 134 h 147"/>
                <a:gd name="T34" fmla="*/ 90 w 190"/>
                <a:gd name="T35" fmla="*/ 134 h 147"/>
                <a:gd name="T36" fmla="*/ 75 w 190"/>
                <a:gd name="T37" fmla="*/ 134 h 147"/>
                <a:gd name="T38" fmla="*/ 65 w 190"/>
                <a:gd name="T39" fmla="*/ 140 h 147"/>
                <a:gd name="T40" fmla="*/ 59 w 190"/>
                <a:gd name="T41" fmla="*/ 147 h 147"/>
                <a:gd name="T42" fmla="*/ 50 w 190"/>
                <a:gd name="T43" fmla="*/ 146 h 147"/>
                <a:gd name="T44" fmla="*/ 45 w 190"/>
                <a:gd name="T45" fmla="*/ 139 h 147"/>
                <a:gd name="T46" fmla="*/ 41 w 190"/>
                <a:gd name="T47" fmla="*/ 129 h 147"/>
                <a:gd name="T48" fmla="*/ 27 w 190"/>
                <a:gd name="T49" fmla="*/ 126 h 147"/>
                <a:gd name="T50" fmla="*/ 25 w 190"/>
                <a:gd name="T51" fmla="*/ 119 h 147"/>
                <a:gd name="T52" fmla="*/ 31 w 190"/>
                <a:gd name="T53" fmla="*/ 112 h 147"/>
                <a:gd name="T54" fmla="*/ 33 w 190"/>
                <a:gd name="T55" fmla="*/ 107 h 147"/>
                <a:gd name="T56" fmla="*/ 28 w 190"/>
                <a:gd name="T57" fmla="*/ 101 h 147"/>
                <a:gd name="T58" fmla="*/ 33 w 190"/>
                <a:gd name="T59" fmla="*/ 89 h 147"/>
                <a:gd name="T60" fmla="*/ 27 w 190"/>
                <a:gd name="T61" fmla="*/ 78 h 147"/>
                <a:gd name="T62" fmla="*/ 34 w 190"/>
                <a:gd name="T63" fmla="*/ 76 h 147"/>
                <a:gd name="T64" fmla="*/ 35 w 190"/>
                <a:gd name="T65" fmla="*/ 67 h 147"/>
                <a:gd name="T66" fmla="*/ 37 w 190"/>
                <a:gd name="T67" fmla="*/ 64 h 147"/>
                <a:gd name="T68" fmla="*/ 38 w 190"/>
                <a:gd name="T69" fmla="*/ 49 h 147"/>
                <a:gd name="T70" fmla="*/ 45 w 190"/>
                <a:gd name="T71" fmla="*/ 44 h 147"/>
                <a:gd name="T72" fmla="*/ 42 w 190"/>
                <a:gd name="T73" fmla="*/ 35 h 147"/>
                <a:gd name="T74" fmla="*/ 32 w 190"/>
                <a:gd name="T75" fmla="*/ 35 h 147"/>
                <a:gd name="T76" fmla="*/ 30 w 190"/>
                <a:gd name="T77" fmla="*/ 37 h 147"/>
                <a:gd name="T78" fmla="*/ 21 w 190"/>
                <a:gd name="T79" fmla="*/ 37 h 147"/>
                <a:gd name="T80" fmla="*/ 17 w 190"/>
                <a:gd name="T81" fmla="*/ 27 h 147"/>
                <a:gd name="T82" fmla="*/ 10 w 190"/>
                <a:gd name="T83" fmla="*/ 30 h 147"/>
                <a:gd name="T84" fmla="*/ 5 w 190"/>
                <a:gd name="T85" fmla="*/ 35 h 147"/>
                <a:gd name="T86" fmla="*/ 6 w 190"/>
                <a:gd name="T87" fmla="*/ 21 h 147"/>
                <a:gd name="T88" fmla="*/ 0 w 190"/>
                <a:gd name="T89" fmla="*/ 14 h 147"/>
                <a:gd name="T90" fmla="*/ 22 w 190"/>
                <a:gd name="T91" fmla="*/ 0 h 147"/>
                <a:gd name="T92" fmla="*/ 41 w 190"/>
                <a:gd name="T93" fmla="*/ 3 h 147"/>
                <a:gd name="T94" fmla="*/ 61 w 190"/>
                <a:gd name="T95" fmla="*/ 3 h 147"/>
                <a:gd name="T96" fmla="*/ 77 w 190"/>
                <a:gd name="T97" fmla="*/ 6 h 147"/>
                <a:gd name="T98" fmla="*/ 90 w 190"/>
                <a:gd name="T99" fmla="*/ 5 h 147"/>
                <a:gd name="T100" fmla="*/ 114 w 190"/>
                <a:gd name="T101" fmla="*/ 6 h 147"/>
                <a:gd name="T102" fmla="*/ 114 w 190"/>
                <a:gd name="T10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47">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3" name="Freeform 246"/>
            <p:cNvSpPr/>
            <p:nvPr/>
          </p:nvSpPr>
          <p:spPr bwMode="auto">
            <a:xfrm>
              <a:off x="7947212" y="3114522"/>
              <a:ext cx="25395" cy="47614"/>
            </a:xfrm>
            <a:custGeom>
              <a:avLst/>
              <a:gdLst>
                <a:gd name="T0" fmla="*/ 16 w 16"/>
                <a:gd name="T1" fmla="*/ 16 h 30"/>
                <a:gd name="T2" fmla="*/ 11 w 16"/>
                <a:gd name="T3" fmla="*/ 30 h 30"/>
                <a:gd name="T4" fmla="*/ 4 w 16"/>
                <a:gd name="T5" fmla="*/ 26 h 30"/>
                <a:gd name="T6" fmla="*/ 0 w 16"/>
                <a:gd name="T7" fmla="*/ 14 h 30"/>
                <a:gd name="T8" fmla="*/ 3 w 16"/>
                <a:gd name="T9" fmla="*/ 7 h 30"/>
                <a:gd name="T10" fmla="*/ 12 w 16"/>
                <a:gd name="T11" fmla="*/ 0 h 30"/>
                <a:gd name="T12" fmla="*/ 16 w 16"/>
                <a:gd name="T13" fmla="*/ 16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16"/>
                  </a:moveTo>
                  <a:lnTo>
                    <a:pt x="11" y="30"/>
                  </a:lnTo>
                  <a:lnTo>
                    <a:pt x="4" y="26"/>
                  </a:lnTo>
                  <a:lnTo>
                    <a:pt x="0" y="14"/>
                  </a:lnTo>
                  <a:lnTo>
                    <a:pt x="3" y="7"/>
                  </a:lnTo>
                  <a:lnTo>
                    <a:pt x="12" y="0"/>
                  </a:lnTo>
                  <a:lnTo>
                    <a:pt x="16" y="1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4" name="Freeform 247"/>
            <p:cNvSpPr/>
            <p:nvPr/>
          </p:nvSpPr>
          <p:spPr bwMode="auto">
            <a:xfrm>
              <a:off x="7632956" y="2874864"/>
              <a:ext cx="295211" cy="258703"/>
            </a:xfrm>
            <a:custGeom>
              <a:avLst/>
              <a:gdLst>
                <a:gd name="T0" fmla="*/ 151 w 186"/>
                <a:gd name="T1" fmla="*/ 29 h 163"/>
                <a:gd name="T2" fmla="*/ 154 w 186"/>
                <a:gd name="T3" fmla="*/ 31 h 163"/>
                <a:gd name="T4" fmla="*/ 158 w 186"/>
                <a:gd name="T5" fmla="*/ 31 h 163"/>
                <a:gd name="T6" fmla="*/ 165 w 186"/>
                <a:gd name="T7" fmla="*/ 35 h 163"/>
                <a:gd name="T8" fmla="*/ 186 w 186"/>
                <a:gd name="T9" fmla="*/ 39 h 163"/>
                <a:gd name="T10" fmla="*/ 179 w 186"/>
                <a:gd name="T11" fmla="*/ 52 h 163"/>
                <a:gd name="T12" fmla="*/ 178 w 186"/>
                <a:gd name="T13" fmla="*/ 65 h 163"/>
                <a:gd name="T14" fmla="*/ 174 w 186"/>
                <a:gd name="T15" fmla="*/ 68 h 163"/>
                <a:gd name="T16" fmla="*/ 167 w 186"/>
                <a:gd name="T17" fmla="*/ 66 h 163"/>
                <a:gd name="T18" fmla="*/ 168 w 186"/>
                <a:gd name="T19" fmla="*/ 71 h 163"/>
                <a:gd name="T20" fmla="*/ 157 w 186"/>
                <a:gd name="T21" fmla="*/ 81 h 163"/>
                <a:gd name="T22" fmla="*/ 157 w 186"/>
                <a:gd name="T23" fmla="*/ 90 h 163"/>
                <a:gd name="T24" fmla="*/ 164 w 186"/>
                <a:gd name="T25" fmla="*/ 87 h 163"/>
                <a:gd name="T26" fmla="*/ 170 w 186"/>
                <a:gd name="T27" fmla="*/ 95 h 163"/>
                <a:gd name="T28" fmla="*/ 169 w 186"/>
                <a:gd name="T29" fmla="*/ 100 h 163"/>
                <a:gd name="T30" fmla="*/ 174 w 186"/>
                <a:gd name="T31" fmla="*/ 107 h 163"/>
                <a:gd name="T32" fmla="*/ 168 w 186"/>
                <a:gd name="T33" fmla="*/ 113 h 163"/>
                <a:gd name="T34" fmla="*/ 173 w 186"/>
                <a:gd name="T35" fmla="*/ 127 h 163"/>
                <a:gd name="T36" fmla="*/ 182 w 186"/>
                <a:gd name="T37" fmla="*/ 130 h 163"/>
                <a:gd name="T38" fmla="*/ 180 w 186"/>
                <a:gd name="T39" fmla="*/ 138 h 163"/>
                <a:gd name="T40" fmla="*/ 167 w 186"/>
                <a:gd name="T41" fmla="*/ 149 h 163"/>
                <a:gd name="T42" fmla="*/ 137 w 186"/>
                <a:gd name="T43" fmla="*/ 143 h 163"/>
                <a:gd name="T44" fmla="*/ 114 w 186"/>
                <a:gd name="T45" fmla="*/ 149 h 163"/>
                <a:gd name="T46" fmla="*/ 113 w 186"/>
                <a:gd name="T47" fmla="*/ 161 h 163"/>
                <a:gd name="T48" fmla="*/ 95 w 186"/>
                <a:gd name="T49" fmla="*/ 163 h 163"/>
                <a:gd name="T50" fmla="*/ 78 w 186"/>
                <a:gd name="T51" fmla="*/ 155 h 163"/>
                <a:gd name="T52" fmla="*/ 72 w 186"/>
                <a:gd name="T53" fmla="*/ 159 h 163"/>
                <a:gd name="T54" fmla="*/ 44 w 186"/>
                <a:gd name="T55" fmla="*/ 150 h 163"/>
                <a:gd name="T56" fmla="*/ 38 w 186"/>
                <a:gd name="T57" fmla="*/ 143 h 163"/>
                <a:gd name="T58" fmla="*/ 46 w 186"/>
                <a:gd name="T59" fmla="*/ 132 h 163"/>
                <a:gd name="T60" fmla="*/ 49 w 186"/>
                <a:gd name="T61" fmla="*/ 95 h 163"/>
                <a:gd name="T62" fmla="*/ 34 w 186"/>
                <a:gd name="T63" fmla="*/ 75 h 163"/>
                <a:gd name="T64" fmla="*/ 23 w 186"/>
                <a:gd name="T65" fmla="*/ 66 h 163"/>
                <a:gd name="T66" fmla="*/ 1 w 186"/>
                <a:gd name="T67" fmla="*/ 58 h 163"/>
                <a:gd name="T68" fmla="*/ 0 w 186"/>
                <a:gd name="T69" fmla="*/ 45 h 163"/>
                <a:gd name="T70" fmla="*/ 19 w 186"/>
                <a:gd name="T71" fmla="*/ 41 h 163"/>
                <a:gd name="T72" fmla="*/ 43 w 186"/>
                <a:gd name="T73" fmla="*/ 46 h 163"/>
                <a:gd name="T74" fmla="*/ 39 w 186"/>
                <a:gd name="T75" fmla="*/ 25 h 163"/>
                <a:gd name="T76" fmla="*/ 53 w 186"/>
                <a:gd name="T77" fmla="*/ 32 h 163"/>
                <a:gd name="T78" fmla="*/ 87 w 186"/>
                <a:gd name="T79" fmla="*/ 18 h 163"/>
                <a:gd name="T80" fmla="*/ 91 w 186"/>
                <a:gd name="T81" fmla="*/ 3 h 163"/>
                <a:gd name="T82" fmla="*/ 103 w 186"/>
                <a:gd name="T83" fmla="*/ 0 h 163"/>
                <a:gd name="T84" fmla="*/ 106 w 186"/>
                <a:gd name="T85" fmla="*/ 6 h 163"/>
                <a:gd name="T86" fmla="*/ 112 w 186"/>
                <a:gd name="T87" fmla="*/ 6 h 163"/>
                <a:gd name="T88" fmla="*/ 120 w 186"/>
                <a:gd name="T89" fmla="*/ 14 h 163"/>
                <a:gd name="T90" fmla="*/ 130 w 186"/>
                <a:gd name="T91" fmla="*/ 22 h 163"/>
                <a:gd name="T92" fmla="*/ 137 w 186"/>
                <a:gd name="T93" fmla="*/ 20 h 163"/>
                <a:gd name="T94" fmla="*/ 151 w 186"/>
                <a:gd name="T95" fmla="*/ 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63">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5" name="Freeform 248"/>
            <p:cNvSpPr/>
            <p:nvPr/>
          </p:nvSpPr>
          <p:spPr bwMode="auto">
            <a:xfrm>
              <a:off x="4685609" y="2925652"/>
              <a:ext cx="1455420" cy="728497"/>
            </a:xfrm>
            <a:custGeom>
              <a:avLst/>
              <a:gdLst>
                <a:gd name="T0" fmla="*/ 554 w 917"/>
                <a:gd name="T1" fmla="*/ 49 h 459"/>
                <a:gd name="T2" fmla="*/ 621 w 917"/>
                <a:gd name="T3" fmla="*/ 35 h 459"/>
                <a:gd name="T4" fmla="*/ 657 w 917"/>
                <a:gd name="T5" fmla="*/ 48 h 459"/>
                <a:gd name="T6" fmla="*/ 657 w 917"/>
                <a:gd name="T7" fmla="*/ 64 h 459"/>
                <a:gd name="T8" fmla="*/ 607 w 917"/>
                <a:gd name="T9" fmla="*/ 80 h 459"/>
                <a:gd name="T10" fmla="*/ 604 w 917"/>
                <a:gd name="T11" fmla="*/ 91 h 459"/>
                <a:gd name="T12" fmla="*/ 582 w 917"/>
                <a:gd name="T13" fmla="*/ 134 h 459"/>
                <a:gd name="T14" fmla="*/ 597 w 917"/>
                <a:gd name="T15" fmla="*/ 140 h 459"/>
                <a:gd name="T16" fmla="*/ 624 w 917"/>
                <a:gd name="T17" fmla="*/ 89 h 459"/>
                <a:gd name="T18" fmla="*/ 647 w 917"/>
                <a:gd name="T19" fmla="*/ 74 h 459"/>
                <a:gd name="T20" fmla="*/ 665 w 917"/>
                <a:gd name="T21" fmla="*/ 95 h 459"/>
                <a:gd name="T22" fmla="*/ 673 w 917"/>
                <a:gd name="T23" fmla="*/ 101 h 459"/>
                <a:gd name="T24" fmla="*/ 644 w 917"/>
                <a:gd name="T25" fmla="*/ 143 h 459"/>
                <a:gd name="T26" fmla="*/ 691 w 917"/>
                <a:gd name="T27" fmla="*/ 138 h 459"/>
                <a:gd name="T28" fmla="*/ 731 w 917"/>
                <a:gd name="T29" fmla="*/ 111 h 459"/>
                <a:gd name="T30" fmla="*/ 770 w 917"/>
                <a:gd name="T31" fmla="*/ 98 h 459"/>
                <a:gd name="T32" fmla="*/ 851 w 917"/>
                <a:gd name="T33" fmla="*/ 77 h 459"/>
                <a:gd name="T34" fmla="*/ 898 w 917"/>
                <a:gd name="T35" fmla="*/ 36 h 459"/>
                <a:gd name="T36" fmla="*/ 915 w 917"/>
                <a:gd name="T37" fmla="*/ 79 h 459"/>
                <a:gd name="T38" fmla="*/ 849 w 917"/>
                <a:gd name="T39" fmla="*/ 117 h 459"/>
                <a:gd name="T40" fmla="*/ 851 w 917"/>
                <a:gd name="T41" fmla="*/ 135 h 459"/>
                <a:gd name="T42" fmla="*/ 820 w 917"/>
                <a:gd name="T43" fmla="*/ 151 h 459"/>
                <a:gd name="T44" fmla="*/ 816 w 917"/>
                <a:gd name="T45" fmla="*/ 158 h 459"/>
                <a:gd name="T46" fmla="*/ 782 w 917"/>
                <a:gd name="T47" fmla="*/ 168 h 459"/>
                <a:gd name="T48" fmla="*/ 753 w 917"/>
                <a:gd name="T49" fmla="*/ 185 h 459"/>
                <a:gd name="T50" fmla="*/ 734 w 917"/>
                <a:gd name="T51" fmla="*/ 228 h 459"/>
                <a:gd name="T52" fmla="*/ 732 w 917"/>
                <a:gd name="T53" fmla="*/ 200 h 459"/>
                <a:gd name="T54" fmla="*/ 731 w 917"/>
                <a:gd name="T55" fmla="*/ 234 h 459"/>
                <a:gd name="T56" fmla="*/ 684 w 917"/>
                <a:gd name="T57" fmla="*/ 291 h 459"/>
                <a:gd name="T58" fmla="*/ 630 w 917"/>
                <a:gd name="T59" fmla="*/ 327 h 459"/>
                <a:gd name="T60" fmla="*/ 620 w 917"/>
                <a:gd name="T61" fmla="*/ 394 h 459"/>
                <a:gd name="T62" fmla="*/ 611 w 917"/>
                <a:gd name="T63" fmla="*/ 457 h 459"/>
                <a:gd name="T64" fmla="*/ 586 w 917"/>
                <a:gd name="T65" fmla="*/ 428 h 459"/>
                <a:gd name="T66" fmla="*/ 574 w 917"/>
                <a:gd name="T67" fmla="*/ 366 h 459"/>
                <a:gd name="T68" fmla="*/ 534 w 917"/>
                <a:gd name="T69" fmla="*/ 357 h 459"/>
                <a:gd name="T70" fmla="*/ 483 w 917"/>
                <a:gd name="T71" fmla="*/ 368 h 459"/>
                <a:gd name="T72" fmla="*/ 467 w 917"/>
                <a:gd name="T73" fmla="*/ 383 h 459"/>
                <a:gd name="T74" fmla="*/ 410 w 917"/>
                <a:gd name="T75" fmla="*/ 371 h 459"/>
                <a:gd name="T76" fmla="*/ 343 w 917"/>
                <a:gd name="T77" fmla="*/ 415 h 459"/>
                <a:gd name="T78" fmla="*/ 323 w 917"/>
                <a:gd name="T79" fmla="*/ 440 h 459"/>
                <a:gd name="T80" fmla="*/ 299 w 917"/>
                <a:gd name="T81" fmla="*/ 390 h 459"/>
                <a:gd name="T82" fmla="*/ 245 w 917"/>
                <a:gd name="T83" fmla="*/ 380 h 459"/>
                <a:gd name="T84" fmla="*/ 221 w 917"/>
                <a:gd name="T85" fmla="*/ 339 h 459"/>
                <a:gd name="T86" fmla="*/ 143 w 917"/>
                <a:gd name="T87" fmla="*/ 340 h 459"/>
                <a:gd name="T88" fmla="*/ 52 w 917"/>
                <a:gd name="T89" fmla="*/ 317 h 459"/>
                <a:gd name="T90" fmla="*/ 32 w 917"/>
                <a:gd name="T91" fmla="*/ 288 h 459"/>
                <a:gd name="T92" fmla="*/ 7 w 917"/>
                <a:gd name="T93" fmla="*/ 248 h 459"/>
                <a:gd name="T94" fmla="*/ 5 w 917"/>
                <a:gd name="T95" fmla="*/ 180 h 459"/>
                <a:gd name="T96" fmla="*/ 42 w 917"/>
                <a:gd name="T97" fmla="*/ 106 h 459"/>
                <a:gd name="T98" fmla="*/ 85 w 917"/>
                <a:gd name="T99" fmla="*/ 23 h 459"/>
                <a:gd name="T100" fmla="*/ 117 w 917"/>
                <a:gd name="T101" fmla="*/ 23 h 459"/>
                <a:gd name="T102" fmla="*/ 266 w 917"/>
                <a:gd name="T103" fmla="*/ 7 h 459"/>
                <a:gd name="T104" fmla="*/ 497 w 917"/>
                <a:gd name="T105" fmla="*/ 7 h 459"/>
                <a:gd name="T106" fmla="*/ 537 w 917"/>
                <a:gd name="T107" fmla="*/ 13 h 459"/>
                <a:gd name="T108" fmla="*/ 601 w 917"/>
                <a:gd name="T109" fmla="*/ 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7" h="459">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6" name="Freeform 249"/>
            <p:cNvSpPr/>
            <p:nvPr/>
          </p:nvSpPr>
          <p:spPr bwMode="auto">
            <a:xfrm>
              <a:off x="4360243" y="2679646"/>
              <a:ext cx="68247" cy="34917"/>
            </a:xfrm>
            <a:custGeom>
              <a:avLst/>
              <a:gdLst>
                <a:gd name="T0" fmla="*/ 23 w 43"/>
                <a:gd name="T1" fmla="*/ 15 h 22"/>
                <a:gd name="T2" fmla="*/ 2 w 43"/>
                <a:gd name="T3" fmla="*/ 22 h 22"/>
                <a:gd name="T4" fmla="*/ 0 w 43"/>
                <a:gd name="T5" fmla="*/ 17 h 22"/>
                <a:gd name="T6" fmla="*/ 6 w 43"/>
                <a:gd name="T7" fmla="*/ 9 h 22"/>
                <a:gd name="T8" fmla="*/ 26 w 43"/>
                <a:gd name="T9" fmla="*/ 3 h 22"/>
                <a:gd name="T10" fmla="*/ 36 w 43"/>
                <a:gd name="T11" fmla="*/ 0 h 22"/>
                <a:gd name="T12" fmla="*/ 43 w 43"/>
                <a:gd name="T13" fmla="*/ 1 h 22"/>
                <a:gd name="T14" fmla="*/ 43 w 43"/>
                <a:gd name="T15" fmla="*/ 6 h 22"/>
                <a:gd name="T16" fmla="*/ 23 w 43"/>
                <a:gd name="T1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2">
                  <a:moveTo>
                    <a:pt x="23" y="15"/>
                  </a:moveTo>
                  <a:lnTo>
                    <a:pt x="2" y="22"/>
                  </a:lnTo>
                  <a:lnTo>
                    <a:pt x="0" y="17"/>
                  </a:lnTo>
                  <a:lnTo>
                    <a:pt x="6" y="9"/>
                  </a:lnTo>
                  <a:lnTo>
                    <a:pt x="26" y="3"/>
                  </a:lnTo>
                  <a:lnTo>
                    <a:pt x="36" y="0"/>
                  </a:lnTo>
                  <a:lnTo>
                    <a:pt x="43" y="1"/>
                  </a:lnTo>
                  <a:lnTo>
                    <a:pt x="43" y="6"/>
                  </a:lnTo>
                  <a:lnTo>
                    <a:pt x="23" y="1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7" name="Freeform 250"/>
            <p:cNvSpPr/>
            <p:nvPr/>
          </p:nvSpPr>
          <p:spPr bwMode="auto">
            <a:xfrm>
              <a:off x="4182482" y="2612986"/>
              <a:ext cx="41266" cy="17458"/>
            </a:xfrm>
            <a:custGeom>
              <a:avLst/>
              <a:gdLst>
                <a:gd name="T0" fmla="*/ 19 w 26"/>
                <a:gd name="T1" fmla="*/ 8 h 11"/>
                <a:gd name="T2" fmla="*/ 7 w 26"/>
                <a:gd name="T3" fmla="*/ 11 h 11"/>
                <a:gd name="T4" fmla="*/ 3 w 26"/>
                <a:gd name="T5" fmla="*/ 7 h 11"/>
                <a:gd name="T6" fmla="*/ 0 w 26"/>
                <a:gd name="T7" fmla="*/ 3 h 11"/>
                <a:gd name="T8" fmla="*/ 17 w 26"/>
                <a:gd name="T9" fmla="*/ 0 h 11"/>
                <a:gd name="T10" fmla="*/ 26 w 26"/>
                <a:gd name="T11" fmla="*/ 1 h 11"/>
                <a:gd name="T12" fmla="*/ 19 w 26"/>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19" y="8"/>
                  </a:moveTo>
                  <a:lnTo>
                    <a:pt x="7" y="11"/>
                  </a:lnTo>
                  <a:lnTo>
                    <a:pt x="3" y="7"/>
                  </a:lnTo>
                  <a:lnTo>
                    <a:pt x="0" y="3"/>
                  </a:lnTo>
                  <a:lnTo>
                    <a:pt x="17" y="0"/>
                  </a:lnTo>
                  <a:lnTo>
                    <a:pt x="26" y="1"/>
                  </a:lnTo>
                  <a:lnTo>
                    <a:pt x="19" y="8"/>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8" name="Freeform 251"/>
            <p:cNvSpPr/>
            <p:nvPr/>
          </p:nvSpPr>
          <p:spPr bwMode="auto">
            <a:xfrm>
              <a:off x="4203114" y="2519345"/>
              <a:ext cx="60312" cy="22220"/>
            </a:xfrm>
            <a:custGeom>
              <a:avLst/>
              <a:gdLst>
                <a:gd name="T0" fmla="*/ 10 w 38"/>
                <a:gd name="T1" fmla="*/ 0 h 14"/>
                <a:gd name="T2" fmla="*/ 14 w 38"/>
                <a:gd name="T3" fmla="*/ 3 h 14"/>
                <a:gd name="T4" fmla="*/ 24 w 38"/>
                <a:gd name="T5" fmla="*/ 2 h 14"/>
                <a:gd name="T6" fmla="*/ 28 w 38"/>
                <a:gd name="T7" fmla="*/ 6 h 14"/>
                <a:gd name="T8" fmla="*/ 38 w 38"/>
                <a:gd name="T9" fmla="*/ 8 h 14"/>
                <a:gd name="T10" fmla="*/ 34 w 38"/>
                <a:gd name="T11" fmla="*/ 10 h 14"/>
                <a:gd name="T12" fmla="*/ 20 w 38"/>
                <a:gd name="T13" fmla="*/ 14 h 14"/>
                <a:gd name="T14" fmla="*/ 15 w 38"/>
                <a:gd name="T15" fmla="*/ 10 h 14"/>
                <a:gd name="T16" fmla="*/ 14 w 38"/>
                <a:gd name="T17" fmla="*/ 7 h 14"/>
                <a:gd name="T18" fmla="*/ 2 w 38"/>
                <a:gd name="T19" fmla="*/ 8 h 14"/>
                <a:gd name="T20" fmla="*/ 0 w 38"/>
                <a:gd name="T21" fmla="*/ 7 h 14"/>
                <a:gd name="T22" fmla="*/ 10 w 3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4">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59" name="Freeform 252"/>
            <p:cNvSpPr/>
            <p:nvPr/>
          </p:nvSpPr>
          <p:spPr bwMode="auto">
            <a:xfrm>
              <a:off x="4053923" y="2324127"/>
              <a:ext cx="977687" cy="455509"/>
            </a:xfrm>
            <a:custGeom>
              <a:avLst/>
              <a:gdLst>
                <a:gd name="T0" fmla="*/ 437 w 616"/>
                <a:gd name="T1" fmla="*/ 183 h 287"/>
                <a:gd name="T2" fmla="*/ 459 w 616"/>
                <a:gd name="T3" fmla="*/ 196 h 287"/>
                <a:gd name="T4" fmla="*/ 502 w 616"/>
                <a:gd name="T5" fmla="*/ 192 h 287"/>
                <a:gd name="T6" fmla="*/ 507 w 616"/>
                <a:gd name="T7" fmla="*/ 216 h 287"/>
                <a:gd name="T8" fmla="*/ 513 w 616"/>
                <a:gd name="T9" fmla="*/ 260 h 287"/>
                <a:gd name="T10" fmla="*/ 487 w 616"/>
                <a:gd name="T11" fmla="*/ 273 h 287"/>
                <a:gd name="T12" fmla="*/ 485 w 616"/>
                <a:gd name="T13" fmla="*/ 238 h 287"/>
                <a:gd name="T14" fmla="*/ 460 w 616"/>
                <a:gd name="T15" fmla="*/ 219 h 287"/>
                <a:gd name="T16" fmla="*/ 429 w 616"/>
                <a:gd name="T17" fmla="*/ 193 h 287"/>
                <a:gd name="T18" fmla="*/ 374 w 616"/>
                <a:gd name="T19" fmla="*/ 180 h 287"/>
                <a:gd name="T20" fmla="*/ 337 w 616"/>
                <a:gd name="T21" fmla="*/ 188 h 287"/>
                <a:gd name="T22" fmla="*/ 290 w 616"/>
                <a:gd name="T23" fmla="*/ 199 h 287"/>
                <a:gd name="T24" fmla="*/ 306 w 616"/>
                <a:gd name="T25" fmla="*/ 176 h 287"/>
                <a:gd name="T26" fmla="*/ 299 w 616"/>
                <a:gd name="T27" fmla="*/ 176 h 287"/>
                <a:gd name="T28" fmla="*/ 245 w 616"/>
                <a:gd name="T29" fmla="*/ 208 h 287"/>
                <a:gd name="T30" fmla="*/ 176 w 616"/>
                <a:gd name="T31" fmla="*/ 233 h 287"/>
                <a:gd name="T32" fmla="*/ 119 w 616"/>
                <a:gd name="T33" fmla="*/ 259 h 287"/>
                <a:gd name="T34" fmla="*/ 69 w 616"/>
                <a:gd name="T35" fmla="*/ 270 h 287"/>
                <a:gd name="T36" fmla="*/ 0 w 616"/>
                <a:gd name="T37" fmla="*/ 287 h 287"/>
                <a:gd name="T38" fmla="*/ 45 w 616"/>
                <a:gd name="T39" fmla="*/ 270 h 287"/>
                <a:gd name="T40" fmla="*/ 105 w 616"/>
                <a:gd name="T41" fmla="*/ 251 h 287"/>
                <a:gd name="T42" fmla="*/ 159 w 616"/>
                <a:gd name="T43" fmla="*/ 231 h 287"/>
                <a:gd name="T44" fmla="*/ 174 w 616"/>
                <a:gd name="T45" fmla="*/ 213 h 287"/>
                <a:gd name="T46" fmla="*/ 159 w 616"/>
                <a:gd name="T47" fmla="*/ 207 h 287"/>
                <a:gd name="T48" fmla="*/ 131 w 616"/>
                <a:gd name="T49" fmla="*/ 211 h 287"/>
                <a:gd name="T50" fmla="*/ 144 w 616"/>
                <a:gd name="T51" fmla="*/ 194 h 287"/>
                <a:gd name="T52" fmla="*/ 119 w 616"/>
                <a:gd name="T53" fmla="*/ 184 h 287"/>
                <a:gd name="T54" fmla="*/ 127 w 616"/>
                <a:gd name="T55" fmla="*/ 162 h 287"/>
                <a:gd name="T56" fmla="*/ 182 w 616"/>
                <a:gd name="T57" fmla="*/ 134 h 287"/>
                <a:gd name="T58" fmla="*/ 221 w 616"/>
                <a:gd name="T59" fmla="*/ 128 h 287"/>
                <a:gd name="T60" fmla="*/ 253 w 616"/>
                <a:gd name="T61" fmla="*/ 116 h 287"/>
                <a:gd name="T62" fmla="*/ 259 w 616"/>
                <a:gd name="T63" fmla="*/ 107 h 287"/>
                <a:gd name="T64" fmla="*/ 226 w 616"/>
                <a:gd name="T65" fmla="*/ 110 h 287"/>
                <a:gd name="T66" fmla="*/ 196 w 616"/>
                <a:gd name="T67" fmla="*/ 101 h 287"/>
                <a:gd name="T68" fmla="*/ 259 w 616"/>
                <a:gd name="T69" fmla="*/ 76 h 287"/>
                <a:gd name="T70" fmla="*/ 284 w 616"/>
                <a:gd name="T71" fmla="*/ 85 h 287"/>
                <a:gd name="T72" fmla="*/ 283 w 616"/>
                <a:gd name="T73" fmla="*/ 59 h 287"/>
                <a:gd name="T74" fmla="*/ 290 w 616"/>
                <a:gd name="T75" fmla="*/ 39 h 287"/>
                <a:gd name="T76" fmla="*/ 353 w 616"/>
                <a:gd name="T77" fmla="*/ 24 h 287"/>
                <a:gd name="T78" fmla="*/ 424 w 616"/>
                <a:gd name="T79" fmla="*/ 7 h 287"/>
                <a:gd name="T80" fmla="*/ 477 w 616"/>
                <a:gd name="T81" fmla="*/ 3 h 287"/>
                <a:gd name="T82" fmla="*/ 504 w 616"/>
                <a:gd name="T83" fmla="*/ 8 h 287"/>
                <a:gd name="T84" fmla="*/ 527 w 616"/>
                <a:gd name="T85" fmla="*/ 13 h 287"/>
                <a:gd name="T86" fmla="*/ 573 w 616"/>
                <a:gd name="T87" fmla="*/ 21 h 287"/>
                <a:gd name="T88" fmla="*/ 616 w 616"/>
                <a:gd name="T89" fmla="*/ 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287">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0" name="Freeform 253"/>
            <p:cNvSpPr/>
            <p:nvPr/>
          </p:nvSpPr>
          <p:spPr bwMode="auto">
            <a:xfrm>
              <a:off x="6287049" y="4238218"/>
              <a:ext cx="77770" cy="111100"/>
            </a:xfrm>
            <a:custGeom>
              <a:avLst/>
              <a:gdLst>
                <a:gd name="T0" fmla="*/ 0 w 49"/>
                <a:gd name="T1" fmla="*/ 65 h 70"/>
                <a:gd name="T2" fmla="*/ 4 w 49"/>
                <a:gd name="T3" fmla="*/ 57 h 70"/>
                <a:gd name="T4" fmla="*/ 6 w 49"/>
                <a:gd name="T5" fmla="*/ 48 h 70"/>
                <a:gd name="T6" fmla="*/ 9 w 49"/>
                <a:gd name="T7" fmla="*/ 40 h 70"/>
                <a:gd name="T8" fmla="*/ 3 w 49"/>
                <a:gd name="T9" fmla="*/ 29 h 70"/>
                <a:gd name="T10" fmla="*/ 2 w 49"/>
                <a:gd name="T11" fmla="*/ 16 h 70"/>
                <a:gd name="T12" fmla="*/ 11 w 49"/>
                <a:gd name="T13" fmla="*/ 0 h 70"/>
                <a:gd name="T14" fmla="*/ 17 w 49"/>
                <a:gd name="T15" fmla="*/ 1 h 70"/>
                <a:gd name="T16" fmla="*/ 29 w 49"/>
                <a:gd name="T17" fmla="*/ 6 h 70"/>
                <a:gd name="T18" fmla="*/ 47 w 49"/>
                <a:gd name="T19" fmla="*/ 22 h 70"/>
                <a:gd name="T20" fmla="*/ 49 w 49"/>
                <a:gd name="T21" fmla="*/ 30 h 70"/>
                <a:gd name="T22" fmla="*/ 38 w 49"/>
                <a:gd name="T23" fmla="*/ 47 h 70"/>
                <a:gd name="T24" fmla="*/ 33 w 49"/>
                <a:gd name="T25" fmla="*/ 61 h 70"/>
                <a:gd name="T26" fmla="*/ 27 w 49"/>
                <a:gd name="T27" fmla="*/ 69 h 70"/>
                <a:gd name="T28" fmla="*/ 18 w 49"/>
                <a:gd name="T29" fmla="*/ 70 h 70"/>
                <a:gd name="T30" fmla="*/ 16 w 49"/>
                <a:gd name="T31" fmla="*/ 64 h 70"/>
                <a:gd name="T32" fmla="*/ 13 w 49"/>
                <a:gd name="T33" fmla="*/ 64 h 70"/>
                <a:gd name="T34" fmla="*/ 7 w 49"/>
                <a:gd name="T35" fmla="*/ 69 h 70"/>
                <a:gd name="T36" fmla="*/ 0 w 49"/>
                <a:gd name="T37" fmla="*/ 65 h 70"/>
                <a:gd name="T38" fmla="*/ 0 w 49"/>
                <a:gd name="T39"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7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1" name="Freeform 254"/>
            <p:cNvSpPr/>
            <p:nvPr/>
          </p:nvSpPr>
          <p:spPr bwMode="auto">
            <a:xfrm>
              <a:off x="5885498" y="4030301"/>
              <a:ext cx="4761" cy="4761"/>
            </a:xfrm>
            <a:custGeom>
              <a:avLst/>
              <a:gdLst>
                <a:gd name="T0" fmla="*/ 3 w 3"/>
                <a:gd name="T1" fmla="*/ 3 h 3"/>
                <a:gd name="T2" fmla="*/ 2 w 3"/>
                <a:gd name="T3" fmla="*/ 3 h 3"/>
                <a:gd name="T4" fmla="*/ 0 w 3"/>
                <a:gd name="T5" fmla="*/ 1 h 3"/>
                <a:gd name="T6" fmla="*/ 0 w 3"/>
                <a:gd name="T7" fmla="*/ 0 h 3"/>
                <a:gd name="T8" fmla="*/ 1 w 3"/>
                <a:gd name="T9" fmla="*/ 1 h 3"/>
                <a:gd name="T10" fmla="*/ 2 w 3"/>
                <a:gd name="T11" fmla="*/ 2 h 3"/>
                <a:gd name="T12" fmla="*/ 3 w 3"/>
                <a:gd name="T13" fmla="*/ 3 h 3"/>
                <a:gd name="T14" fmla="*/ 3 w 3"/>
                <a:gd name="T15" fmla="*/ 3 h 3"/>
                <a:gd name="T16" fmla="*/ 3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3"/>
                  </a:moveTo>
                  <a:lnTo>
                    <a:pt x="2" y="3"/>
                  </a:lnTo>
                  <a:lnTo>
                    <a:pt x="0" y="1"/>
                  </a:lnTo>
                  <a:lnTo>
                    <a:pt x="0" y="0"/>
                  </a:lnTo>
                  <a:lnTo>
                    <a:pt x="1" y="1"/>
                  </a:lnTo>
                  <a:lnTo>
                    <a:pt x="2" y="2"/>
                  </a:lnTo>
                  <a:lnTo>
                    <a:pt x="3" y="3"/>
                  </a:lnTo>
                  <a:lnTo>
                    <a:pt x="3" y="3"/>
                  </a:lnTo>
                  <a:lnTo>
                    <a:pt x="3" y="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2" name="Freeform 255"/>
            <p:cNvSpPr/>
            <p:nvPr/>
          </p:nvSpPr>
          <p:spPr bwMode="auto">
            <a:xfrm>
              <a:off x="9045523" y="3619233"/>
              <a:ext cx="3174" cy="12697"/>
            </a:xfrm>
            <a:custGeom>
              <a:avLst/>
              <a:gdLst>
                <a:gd name="T0" fmla="*/ 0 w 2"/>
                <a:gd name="T1" fmla="*/ 0 h 8"/>
                <a:gd name="T2" fmla="*/ 1 w 2"/>
                <a:gd name="T3" fmla="*/ 0 h 8"/>
                <a:gd name="T4" fmla="*/ 1 w 2"/>
                <a:gd name="T5" fmla="*/ 0 h 8"/>
                <a:gd name="T6" fmla="*/ 2 w 2"/>
                <a:gd name="T7" fmla="*/ 2 h 8"/>
                <a:gd name="T8" fmla="*/ 2 w 2"/>
                <a:gd name="T9" fmla="*/ 3 h 8"/>
                <a:gd name="T10" fmla="*/ 2 w 2"/>
                <a:gd name="T11" fmla="*/ 5 h 8"/>
                <a:gd name="T12" fmla="*/ 2 w 2"/>
                <a:gd name="T13" fmla="*/ 7 h 8"/>
                <a:gd name="T14" fmla="*/ 2 w 2"/>
                <a:gd name="T15" fmla="*/ 8 h 8"/>
                <a:gd name="T16" fmla="*/ 2 w 2"/>
                <a:gd name="T17" fmla="*/ 7 h 8"/>
                <a:gd name="T18" fmla="*/ 0 w 2"/>
                <a:gd name="T19" fmla="*/ 5 h 8"/>
                <a:gd name="T20" fmla="*/ 0 w 2"/>
                <a:gd name="T21" fmla="*/ 3 h 8"/>
                <a:gd name="T22" fmla="*/ 0 w 2"/>
                <a:gd name="T23" fmla="*/ 2 h 8"/>
                <a:gd name="T24" fmla="*/ 0 w 2"/>
                <a:gd name="T25" fmla="*/ 0 h 8"/>
                <a:gd name="T26" fmla="*/ 0 w 2"/>
                <a:gd name="T27" fmla="*/ 0 h 8"/>
                <a:gd name="T28" fmla="*/ 0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3" name="Freeform 256"/>
            <p:cNvSpPr/>
            <p:nvPr/>
          </p:nvSpPr>
          <p:spPr bwMode="auto">
            <a:xfrm>
              <a:off x="6095003" y="3433537"/>
              <a:ext cx="3174" cy="3174"/>
            </a:xfrm>
            <a:custGeom>
              <a:avLst/>
              <a:gdLst>
                <a:gd name="T0" fmla="*/ 2 w 2"/>
                <a:gd name="T1" fmla="*/ 0 h 2"/>
                <a:gd name="T2" fmla="*/ 2 w 2"/>
                <a:gd name="T3" fmla="*/ 0 h 2"/>
                <a:gd name="T4" fmla="*/ 2 w 2"/>
                <a:gd name="T5" fmla="*/ 0 h 2"/>
                <a:gd name="T6" fmla="*/ 2 w 2"/>
                <a:gd name="T7" fmla="*/ 1 h 2"/>
                <a:gd name="T8" fmla="*/ 0 w 2"/>
                <a:gd name="T9" fmla="*/ 2 h 2"/>
                <a:gd name="T10" fmla="*/ 0 w 2"/>
                <a:gd name="T11" fmla="*/ 2 h 2"/>
                <a:gd name="T12" fmla="*/ 1 w 2"/>
                <a:gd name="T13" fmla="*/ 1 h 2"/>
                <a:gd name="T14" fmla="*/ 1 w 2"/>
                <a:gd name="T15" fmla="*/ 1 h 2"/>
                <a:gd name="T16" fmla="*/ 2 w 2"/>
                <a:gd name="T17" fmla="*/ 0 h 2"/>
                <a:gd name="T18" fmla="*/ 2 w 2"/>
                <a:gd name="T19" fmla="*/ 0 h 2"/>
                <a:gd name="T20" fmla="*/ 2 w 2"/>
                <a:gd name="T21" fmla="*/ 0 h 2"/>
                <a:gd name="T22" fmla="*/ 2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4" name="Freeform 257"/>
            <p:cNvSpPr/>
            <p:nvPr/>
          </p:nvSpPr>
          <p:spPr bwMode="auto">
            <a:xfrm>
              <a:off x="5909306" y="4036650"/>
              <a:ext cx="9523" cy="11110"/>
            </a:xfrm>
            <a:custGeom>
              <a:avLst/>
              <a:gdLst>
                <a:gd name="T0" fmla="*/ 6 w 6"/>
                <a:gd name="T1" fmla="*/ 7 h 7"/>
                <a:gd name="T2" fmla="*/ 5 w 6"/>
                <a:gd name="T3" fmla="*/ 7 h 7"/>
                <a:gd name="T4" fmla="*/ 4 w 6"/>
                <a:gd name="T5" fmla="*/ 6 h 7"/>
                <a:gd name="T6" fmla="*/ 3 w 6"/>
                <a:gd name="T7" fmla="*/ 5 h 7"/>
                <a:gd name="T8" fmla="*/ 3 w 6"/>
                <a:gd name="T9" fmla="*/ 5 h 7"/>
                <a:gd name="T10" fmla="*/ 2 w 6"/>
                <a:gd name="T11" fmla="*/ 4 h 7"/>
                <a:gd name="T12" fmla="*/ 1 w 6"/>
                <a:gd name="T13" fmla="*/ 4 h 7"/>
                <a:gd name="T14" fmla="*/ 0 w 6"/>
                <a:gd name="T15" fmla="*/ 2 h 7"/>
                <a:gd name="T16" fmla="*/ 0 w 6"/>
                <a:gd name="T17" fmla="*/ 2 h 7"/>
                <a:gd name="T18" fmla="*/ 0 w 6"/>
                <a:gd name="T19" fmla="*/ 0 h 7"/>
                <a:gd name="T20" fmla="*/ 2 w 6"/>
                <a:gd name="T21" fmla="*/ 1 h 7"/>
                <a:gd name="T22" fmla="*/ 2 w 6"/>
                <a:gd name="T23" fmla="*/ 2 h 7"/>
                <a:gd name="T24" fmla="*/ 3 w 6"/>
                <a:gd name="T25" fmla="*/ 4 h 7"/>
                <a:gd name="T26" fmla="*/ 5 w 6"/>
                <a:gd name="T27" fmla="*/ 5 h 7"/>
                <a:gd name="T28" fmla="*/ 5 w 6"/>
                <a:gd name="T29" fmla="*/ 5 h 7"/>
                <a:gd name="T30" fmla="*/ 6 w 6"/>
                <a:gd name="T31" fmla="*/ 7 h 7"/>
                <a:gd name="T32" fmla="*/ 6 w 6"/>
                <a:gd name="T33" fmla="*/ 7 h 7"/>
                <a:gd name="T34" fmla="*/ 6 w 6"/>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5" name="Freeform 258"/>
            <p:cNvSpPr/>
            <p:nvPr/>
          </p:nvSpPr>
          <p:spPr bwMode="auto">
            <a:xfrm>
              <a:off x="5606159" y="3827148"/>
              <a:ext cx="7935" cy="1587"/>
            </a:xfrm>
            <a:custGeom>
              <a:avLst/>
              <a:gdLst>
                <a:gd name="T0" fmla="*/ 1 w 5"/>
                <a:gd name="T1" fmla="*/ 0 h 1"/>
                <a:gd name="T2" fmla="*/ 2 w 5"/>
                <a:gd name="T3" fmla="*/ 1 h 1"/>
                <a:gd name="T4" fmla="*/ 3 w 5"/>
                <a:gd name="T5" fmla="*/ 0 h 1"/>
                <a:gd name="T6" fmla="*/ 3 w 5"/>
                <a:gd name="T7" fmla="*/ 0 h 1"/>
                <a:gd name="T8" fmla="*/ 5 w 5"/>
                <a:gd name="T9" fmla="*/ 0 h 1"/>
                <a:gd name="T10" fmla="*/ 5 w 5"/>
                <a:gd name="T11" fmla="*/ 0 h 1"/>
                <a:gd name="T12" fmla="*/ 5 w 5"/>
                <a:gd name="T13" fmla="*/ 1 h 1"/>
                <a:gd name="T14" fmla="*/ 4 w 5"/>
                <a:gd name="T15" fmla="*/ 1 h 1"/>
                <a:gd name="T16" fmla="*/ 3 w 5"/>
                <a:gd name="T17" fmla="*/ 1 h 1"/>
                <a:gd name="T18" fmla="*/ 3 w 5"/>
                <a:gd name="T19" fmla="*/ 1 h 1"/>
                <a:gd name="T20" fmla="*/ 0 w 5"/>
                <a:gd name="T21" fmla="*/ 1 h 1"/>
                <a:gd name="T22" fmla="*/ 1 w 5"/>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6" name="Freeform 259"/>
            <p:cNvSpPr/>
            <p:nvPr/>
          </p:nvSpPr>
          <p:spPr bwMode="auto">
            <a:xfrm>
              <a:off x="5641077" y="3816038"/>
              <a:ext cx="4761" cy="1587"/>
            </a:xfrm>
            <a:custGeom>
              <a:avLst/>
              <a:gdLst>
                <a:gd name="T0" fmla="*/ 3 w 3"/>
                <a:gd name="T1" fmla="*/ 0 h 1"/>
                <a:gd name="T2" fmla="*/ 0 w 3"/>
                <a:gd name="T3" fmla="*/ 1 h 1"/>
                <a:gd name="T4" fmla="*/ 1 w 3"/>
                <a:gd name="T5" fmla="*/ 0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1" y="0"/>
                  </a:lnTo>
                  <a:lnTo>
                    <a:pt x="3"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7" name="Freeform 260"/>
            <p:cNvSpPr/>
            <p:nvPr/>
          </p:nvSpPr>
          <p:spPr bwMode="auto">
            <a:xfrm>
              <a:off x="5647426" y="3814450"/>
              <a:ext cx="3174" cy="3174"/>
            </a:xfrm>
            <a:custGeom>
              <a:avLst/>
              <a:gdLst>
                <a:gd name="T0" fmla="*/ 1 w 2"/>
                <a:gd name="T1" fmla="*/ 2 h 2"/>
                <a:gd name="T2" fmla="*/ 0 w 2"/>
                <a:gd name="T3" fmla="*/ 1 h 2"/>
                <a:gd name="T4" fmla="*/ 2 w 2"/>
                <a:gd name="T5" fmla="*/ 0 h 2"/>
                <a:gd name="T6" fmla="*/ 2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lnTo>
                    <a:pt x="0" y="1"/>
                  </a:lnTo>
                  <a:lnTo>
                    <a:pt x="2" y="0"/>
                  </a:lnTo>
                  <a:lnTo>
                    <a:pt x="2" y="1"/>
                  </a:lnTo>
                  <a:lnTo>
                    <a:pt x="1"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8" name="Freeform 261"/>
            <p:cNvSpPr/>
            <p:nvPr/>
          </p:nvSpPr>
          <p:spPr bwMode="auto">
            <a:xfrm>
              <a:off x="8590011" y="3352594"/>
              <a:ext cx="6349" cy="3174"/>
            </a:xfrm>
            <a:custGeom>
              <a:avLst/>
              <a:gdLst>
                <a:gd name="T0" fmla="*/ 3 w 4"/>
                <a:gd name="T1" fmla="*/ 0 h 2"/>
                <a:gd name="T2" fmla="*/ 3 w 4"/>
                <a:gd name="T3" fmla="*/ 1 h 2"/>
                <a:gd name="T4" fmla="*/ 4 w 4"/>
                <a:gd name="T5" fmla="*/ 2 h 2"/>
                <a:gd name="T6" fmla="*/ 3 w 4"/>
                <a:gd name="T7" fmla="*/ 2 h 2"/>
                <a:gd name="T8" fmla="*/ 2 w 4"/>
                <a:gd name="T9" fmla="*/ 2 h 2"/>
                <a:gd name="T10" fmla="*/ 1 w 4"/>
                <a:gd name="T11" fmla="*/ 2 h 2"/>
                <a:gd name="T12" fmla="*/ 0 w 4"/>
                <a:gd name="T13" fmla="*/ 1 h 2"/>
                <a:gd name="T14" fmla="*/ 0 w 4"/>
                <a:gd name="T15" fmla="*/ 0 h 2"/>
                <a:gd name="T16" fmla="*/ 1 w 4"/>
                <a:gd name="T17" fmla="*/ 0 h 2"/>
                <a:gd name="T18" fmla="*/ 2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69" name="Freeform 262"/>
            <p:cNvSpPr/>
            <p:nvPr/>
          </p:nvSpPr>
          <p:spPr bwMode="auto">
            <a:xfrm>
              <a:off x="8550332" y="3349419"/>
              <a:ext cx="36504" cy="15872"/>
            </a:xfrm>
            <a:custGeom>
              <a:avLst/>
              <a:gdLst>
                <a:gd name="T0" fmla="*/ 23 w 23"/>
                <a:gd name="T1" fmla="*/ 4 h 10"/>
                <a:gd name="T2" fmla="*/ 23 w 23"/>
                <a:gd name="T3" fmla="*/ 4 h 10"/>
                <a:gd name="T4" fmla="*/ 22 w 23"/>
                <a:gd name="T5" fmla="*/ 4 h 10"/>
                <a:gd name="T6" fmla="*/ 22 w 23"/>
                <a:gd name="T7" fmla="*/ 6 h 10"/>
                <a:gd name="T8" fmla="*/ 21 w 23"/>
                <a:gd name="T9" fmla="*/ 7 h 10"/>
                <a:gd name="T10" fmla="*/ 21 w 23"/>
                <a:gd name="T11" fmla="*/ 7 h 10"/>
                <a:gd name="T12" fmla="*/ 20 w 23"/>
                <a:gd name="T13" fmla="*/ 7 h 10"/>
                <a:gd name="T14" fmla="*/ 18 w 23"/>
                <a:gd name="T15" fmla="*/ 8 h 10"/>
                <a:gd name="T16" fmla="*/ 18 w 23"/>
                <a:gd name="T17" fmla="*/ 8 h 10"/>
                <a:gd name="T18" fmla="*/ 16 w 23"/>
                <a:gd name="T19" fmla="*/ 9 h 10"/>
                <a:gd name="T20" fmla="*/ 15 w 23"/>
                <a:gd name="T21" fmla="*/ 9 h 10"/>
                <a:gd name="T22" fmla="*/ 14 w 23"/>
                <a:gd name="T23" fmla="*/ 9 h 10"/>
                <a:gd name="T24" fmla="*/ 12 w 23"/>
                <a:gd name="T25" fmla="*/ 10 h 10"/>
                <a:gd name="T26" fmla="*/ 12 w 23"/>
                <a:gd name="T27" fmla="*/ 10 h 10"/>
                <a:gd name="T28" fmla="*/ 11 w 23"/>
                <a:gd name="T29" fmla="*/ 10 h 10"/>
                <a:gd name="T30" fmla="*/ 11 w 23"/>
                <a:gd name="T31" fmla="*/ 10 h 10"/>
                <a:gd name="T32" fmla="*/ 9 w 23"/>
                <a:gd name="T33" fmla="*/ 9 h 10"/>
                <a:gd name="T34" fmla="*/ 9 w 23"/>
                <a:gd name="T35" fmla="*/ 10 h 10"/>
                <a:gd name="T36" fmla="*/ 7 w 23"/>
                <a:gd name="T37" fmla="*/ 10 h 10"/>
                <a:gd name="T38" fmla="*/ 6 w 23"/>
                <a:gd name="T39" fmla="*/ 9 h 10"/>
                <a:gd name="T40" fmla="*/ 4 w 23"/>
                <a:gd name="T41" fmla="*/ 9 h 10"/>
                <a:gd name="T42" fmla="*/ 3 w 23"/>
                <a:gd name="T43" fmla="*/ 8 h 10"/>
                <a:gd name="T44" fmla="*/ 2 w 23"/>
                <a:gd name="T45" fmla="*/ 6 h 10"/>
                <a:gd name="T46" fmla="*/ 1 w 23"/>
                <a:gd name="T47" fmla="*/ 5 h 10"/>
                <a:gd name="T48" fmla="*/ 1 w 23"/>
                <a:gd name="T49" fmla="*/ 3 h 10"/>
                <a:gd name="T50" fmla="*/ 0 w 23"/>
                <a:gd name="T51" fmla="*/ 2 h 10"/>
                <a:gd name="T52" fmla="*/ 1 w 23"/>
                <a:gd name="T53" fmla="*/ 1 h 10"/>
                <a:gd name="T54" fmla="*/ 2 w 23"/>
                <a:gd name="T55" fmla="*/ 2 h 10"/>
                <a:gd name="T56" fmla="*/ 3 w 23"/>
                <a:gd name="T57" fmla="*/ 2 h 10"/>
                <a:gd name="T58" fmla="*/ 4 w 23"/>
                <a:gd name="T59" fmla="*/ 1 h 10"/>
                <a:gd name="T60" fmla="*/ 4 w 23"/>
                <a:gd name="T61" fmla="*/ 0 h 10"/>
                <a:gd name="T62" fmla="*/ 5 w 23"/>
                <a:gd name="T63" fmla="*/ 0 h 10"/>
                <a:gd name="T64" fmla="*/ 5 w 23"/>
                <a:gd name="T65" fmla="*/ 0 h 10"/>
                <a:gd name="T66" fmla="*/ 6 w 23"/>
                <a:gd name="T67" fmla="*/ 0 h 10"/>
                <a:gd name="T68" fmla="*/ 7 w 23"/>
                <a:gd name="T69" fmla="*/ 0 h 10"/>
                <a:gd name="T70" fmla="*/ 7 w 23"/>
                <a:gd name="T71" fmla="*/ 1 h 10"/>
                <a:gd name="T72" fmla="*/ 8 w 23"/>
                <a:gd name="T73" fmla="*/ 1 h 10"/>
                <a:gd name="T74" fmla="*/ 9 w 23"/>
                <a:gd name="T75" fmla="*/ 2 h 10"/>
                <a:gd name="T76" fmla="*/ 10 w 23"/>
                <a:gd name="T77" fmla="*/ 2 h 10"/>
                <a:gd name="T78" fmla="*/ 12 w 23"/>
                <a:gd name="T79" fmla="*/ 1 h 10"/>
                <a:gd name="T80" fmla="*/ 13 w 23"/>
                <a:gd name="T81" fmla="*/ 1 h 10"/>
                <a:gd name="T82" fmla="*/ 14 w 23"/>
                <a:gd name="T83" fmla="*/ 0 h 10"/>
                <a:gd name="T84" fmla="*/ 15 w 23"/>
                <a:gd name="T85" fmla="*/ 1 h 10"/>
                <a:gd name="T86" fmla="*/ 16 w 23"/>
                <a:gd name="T87" fmla="*/ 1 h 10"/>
                <a:gd name="T88" fmla="*/ 17 w 23"/>
                <a:gd name="T89" fmla="*/ 0 h 10"/>
                <a:gd name="T90" fmla="*/ 18 w 23"/>
                <a:gd name="T91" fmla="*/ 0 h 10"/>
                <a:gd name="T92" fmla="*/ 18 w 23"/>
                <a:gd name="T93" fmla="*/ 1 h 10"/>
                <a:gd name="T94" fmla="*/ 18 w 23"/>
                <a:gd name="T95" fmla="*/ 3 h 10"/>
                <a:gd name="T96" fmla="*/ 20 w 23"/>
                <a:gd name="T97" fmla="*/ 3 h 10"/>
                <a:gd name="T98" fmla="*/ 21 w 23"/>
                <a:gd name="T99" fmla="*/ 3 h 10"/>
                <a:gd name="T100" fmla="*/ 21 w 23"/>
                <a:gd name="T101" fmla="*/ 3 h 10"/>
                <a:gd name="T102" fmla="*/ 23 w 23"/>
                <a:gd name="T10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 h="1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0" name="Freeform 263"/>
            <p:cNvSpPr/>
            <p:nvPr/>
          </p:nvSpPr>
          <p:spPr bwMode="auto">
            <a:xfrm>
              <a:off x="6379105" y="5980896"/>
              <a:ext cx="4761" cy="3174"/>
            </a:xfrm>
            <a:custGeom>
              <a:avLst/>
              <a:gdLst>
                <a:gd name="T0" fmla="*/ 2 w 3"/>
                <a:gd name="T1" fmla="*/ 2 h 2"/>
                <a:gd name="T2" fmla="*/ 3 w 3"/>
                <a:gd name="T3" fmla="*/ 1 h 2"/>
                <a:gd name="T4" fmla="*/ 3 w 3"/>
                <a:gd name="T5" fmla="*/ 2 h 2"/>
                <a:gd name="T6" fmla="*/ 0 w 3"/>
                <a:gd name="T7" fmla="*/ 2 h 2"/>
                <a:gd name="T8" fmla="*/ 1 w 3"/>
                <a:gd name="T9" fmla="*/ 1 h 2"/>
                <a:gd name="T10" fmla="*/ 2 w 3"/>
                <a:gd name="T11" fmla="*/ 0 h 2"/>
                <a:gd name="T12" fmla="*/ 2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2"/>
                  </a:moveTo>
                  <a:lnTo>
                    <a:pt x="3" y="1"/>
                  </a:lnTo>
                  <a:lnTo>
                    <a:pt x="3" y="2"/>
                  </a:lnTo>
                  <a:lnTo>
                    <a:pt x="0" y="2"/>
                  </a:lnTo>
                  <a:lnTo>
                    <a:pt x="1" y="1"/>
                  </a:lnTo>
                  <a:lnTo>
                    <a:pt x="2" y="0"/>
                  </a:lnTo>
                  <a:lnTo>
                    <a:pt x="2" y="2"/>
                  </a:lnTo>
                  <a:close/>
                </a:path>
              </a:pathLst>
            </a:custGeom>
            <a:grpFill/>
            <a:ln w="1270" cap="rnd">
              <a:solidFill>
                <a:schemeClr val="bg1">
                  <a:lumMod val="85000"/>
                  <a:alpha val="25000"/>
                </a:schemeClr>
              </a:solidFill>
              <a:prstDash val="solid"/>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1" name="Freeform 264"/>
            <p:cNvSpPr/>
            <p:nvPr/>
          </p:nvSpPr>
          <p:spPr bwMode="auto">
            <a:xfrm>
              <a:off x="6379105" y="5976134"/>
              <a:ext cx="3174" cy="4761"/>
            </a:xfrm>
            <a:custGeom>
              <a:avLst/>
              <a:gdLst>
                <a:gd name="T0" fmla="*/ 0 w 2"/>
                <a:gd name="T1" fmla="*/ 0 h 3"/>
                <a:gd name="T2" fmla="*/ 0 w 2"/>
                <a:gd name="T3" fmla="*/ 1 h 3"/>
                <a:gd name="T4" fmla="*/ 1 w 2"/>
                <a:gd name="T5" fmla="*/ 1 h 3"/>
                <a:gd name="T6" fmla="*/ 2 w 2"/>
                <a:gd name="T7" fmla="*/ 3 h 3"/>
                <a:gd name="T8" fmla="*/ 0 w 2"/>
                <a:gd name="T9" fmla="*/ 3 h 3"/>
                <a:gd name="T10" fmla="*/ 0 w 2"/>
                <a:gd name="T11" fmla="*/ 2 h 3"/>
                <a:gd name="T12" fmla="*/ 0 w 2"/>
                <a:gd name="T13" fmla="*/ 1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1"/>
                  </a:lnTo>
                  <a:lnTo>
                    <a:pt x="1" y="1"/>
                  </a:lnTo>
                  <a:lnTo>
                    <a:pt x="2" y="3"/>
                  </a:lnTo>
                  <a:lnTo>
                    <a:pt x="0" y="3"/>
                  </a:lnTo>
                  <a:lnTo>
                    <a:pt x="0" y="2"/>
                  </a:lnTo>
                  <a:lnTo>
                    <a:pt x="0" y="1"/>
                  </a:lnTo>
                  <a:lnTo>
                    <a:pt x="0" y="0"/>
                  </a:lnTo>
                  <a:close/>
                </a:path>
              </a:pathLst>
            </a:custGeom>
            <a:grpFill/>
            <a:ln w="1270" cap="rnd">
              <a:solidFill>
                <a:schemeClr val="bg1">
                  <a:lumMod val="85000"/>
                  <a:alpha val="25000"/>
                </a:schemeClr>
              </a:solidFill>
              <a:prstDash val="solid"/>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2" name="Freeform 265"/>
            <p:cNvSpPr/>
            <p:nvPr/>
          </p:nvSpPr>
          <p:spPr bwMode="auto">
            <a:xfrm>
              <a:off x="7593277" y="2578069"/>
              <a:ext cx="6349" cy="6349"/>
            </a:xfrm>
            <a:custGeom>
              <a:avLst/>
              <a:gdLst>
                <a:gd name="T0" fmla="*/ 1 w 4"/>
                <a:gd name="T1" fmla="*/ 0 h 4"/>
                <a:gd name="T2" fmla="*/ 2 w 4"/>
                <a:gd name="T3" fmla="*/ 1 h 4"/>
                <a:gd name="T4" fmla="*/ 3 w 4"/>
                <a:gd name="T5" fmla="*/ 1 h 4"/>
                <a:gd name="T6" fmla="*/ 4 w 4"/>
                <a:gd name="T7" fmla="*/ 2 h 4"/>
                <a:gd name="T8" fmla="*/ 4 w 4"/>
                <a:gd name="T9" fmla="*/ 2 h 4"/>
                <a:gd name="T10" fmla="*/ 4 w 4"/>
                <a:gd name="T11" fmla="*/ 3 h 4"/>
                <a:gd name="T12" fmla="*/ 4 w 4"/>
                <a:gd name="T13" fmla="*/ 4 h 4"/>
                <a:gd name="T14" fmla="*/ 2 w 4"/>
                <a:gd name="T15" fmla="*/ 3 h 4"/>
                <a:gd name="T16" fmla="*/ 2 w 4"/>
                <a:gd name="T17" fmla="*/ 2 h 4"/>
                <a:gd name="T18" fmla="*/ 1 w 4"/>
                <a:gd name="T19" fmla="*/ 1 h 4"/>
                <a:gd name="T20" fmla="*/ 0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3" name="Freeform 266"/>
            <p:cNvSpPr/>
            <p:nvPr/>
          </p:nvSpPr>
          <p:spPr bwMode="auto">
            <a:xfrm>
              <a:off x="7594865" y="2570134"/>
              <a:ext cx="6349" cy="4761"/>
            </a:xfrm>
            <a:custGeom>
              <a:avLst/>
              <a:gdLst>
                <a:gd name="T0" fmla="*/ 1 w 4"/>
                <a:gd name="T1" fmla="*/ 1 h 3"/>
                <a:gd name="T2" fmla="*/ 4 w 4"/>
                <a:gd name="T3" fmla="*/ 1 h 3"/>
                <a:gd name="T4" fmla="*/ 4 w 4"/>
                <a:gd name="T5" fmla="*/ 1 h 3"/>
                <a:gd name="T6" fmla="*/ 4 w 4"/>
                <a:gd name="T7" fmla="*/ 3 h 3"/>
                <a:gd name="T8" fmla="*/ 4 w 4"/>
                <a:gd name="T9" fmla="*/ 3 h 3"/>
                <a:gd name="T10" fmla="*/ 2 w 4"/>
                <a:gd name="T11" fmla="*/ 1 h 3"/>
                <a:gd name="T12" fmla="*/ 1 w 4"/>
                <a:gd name="T13" fmla="*/ 1 h 3"/>
                <a:gd name="T14" fmla="*/ 0 w 4"/>
                <a:gd name="T15" fmla="*/ 0 h 3"/>
                <a:gd name="T16" fmla="*/ 1 w 4"/>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1" y="1"/>
                  </a:moveTo>
                  <a:lnTo>
                    <a:pt x="4" y="1"/>
                  </a:lnTo>
                  <a:lnTo>
                    <a:pt x="4" y="1"/>
                  </a:lnTo>
                  <a:lnTo>
                    <a:pt x="4" y="3"/>
                  </a:lnTo>
                  <a:lnTo>
                    <a:pt x="4" y="3"/>
                  </a:lnTo>
                  <a:lnTo>
                    <a:pt x="2" y="1"/>
                  </a:lnTo>
                  <a:lnTo>
                    <a:pt x="1" y="1"/>
                  </a:lnTo>
                  <a:lnTo>
                    <a:pt x="0" y="0"/>
                  </a:lnTo>
                  <a:lnTo>
                    <a:pt x="1"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4" name="Freeform 267"/>
            <p:cNvSpPr/>
            <p:nvPr/>
          </p:nvSpPr>
          <p:spPr bwMode="auto">
            <a:xfrm>
              <a:off x="7585342" y="2559024"/>
              <a:ext cx="14284" cy="11110"/>
            </a:xfrm>
            <a:custGeom>
              <a:avLst/>
              <a:gdLst>
                <a:gd name="T0" fmla="*/ 3 w 9"/>
                <a:gd name="T1" fmla="*/ 3 h 7"/>
                <a:gd name="T2" fmla="*/ 4 w 9"/>
                <a:gd name="T3" fmla="*/ 4 h 7"/>
                <a:gd name="T4" fmla="*/ 4 w 9"/>
                <a:gd name="T5" fmla="*/ 4 h 7"/>
                <a:gd name="T6" fmla="*/ 4 w 9"/>
                <a:gd name="T7" fmla="*/ 5 h 7"/>
                <a:gd name="T8" fmla="*/ 3 w 9"/>
                <a:gd name="T9" fmla="*/ 5 h 7"/>
                <a:gd name="T10" fmla="*/ 3 w 9"/>
                <a:gd name="T11" fmla="*/ 5 h 7"/>
                <a:gd name="T12" fmla="*/ 1 w 9"/>
                <a:gd name="T13" fmla="*/ 5 h 7"/>
                <a:gd name="T14" fmla="*/ 0 w 9"/>
                <a:gd name="T15" fmla="*/ 5 h 7"/>
                <a:gd name="T16" fmla="*/ 0 w 9"/>
                <a:gd name="T17" fmla="*/ 3 h 7"/>
                <a:gd name="T18" fmla="*/ 2 w 9"/>
                <a:gd name="T19" fmla="*/ 3 h 7"/>
                <a:gd name="T20" fmla="*/ 2 w 9"/>
                <a:gd name="T21" fmla="*/ 3 h 7"/>
                <a:gd name="T22" fmla="*/ 3 w 9"/>
                <a:gd name="T23" fmla="*/ 3 h 7"/>
                <a:gd name="T24" fmla="*/ 2 w 9"/>
                <a:gd name="T25" fmla="*/ 2 h 7"/>
                <a:gd name="T26" fmla="*/ 3 w 9"/>
                <a:gd name="T27" fmla="*/ 0 h 7"/>
                <a:gd name="T28" fmla="*/ 4 w 9"/>
                <a:gd name="T29" fmla="*/ 0 h 7"/>
                <a:gd name="T30" fmla="*/ 5 w 9"/>
                <a:gd name="T31" fmla="*/ 2 h 7"/>
                <a:gd name="T32" fmla="*/ 5 w 9"/>
                <a:gd name="T33" fmla="*/ 2 h 7"/>
                <a:gd name="T34" fmla="*/ 7 w 9"/>
                <a:gd name="T35" fmla="*/ 3 h 7"/>
                <a:gd name="T36" fmla="*/ 8 w 9"/>
                <a:gd name="T37" fmla="*/ 5 h 7"/>
                <a:gd name="T38" fmla="*/ 9 w 9"/>
                <a:gd name="T39" fmla="*/ 5 h 7"/>
                <a:gd name="T40" fmla="*/ 9 w 9"/>
                <a:gd name="T41" fmla="*/ 7 h 7"/>
                <a:gd name="T42" fmla="*/ 7 w 9"/>
                <a:gd name="T43" fmla="*/ 5 h 7"/>
                <a:gd name="T44" fmla="*/ 7 w 9"/>
                <a:gd name="T45" fmla="*/ 5 h 7"/>
                <a:gd name="T46" fmla="*/ 6 w 9"/>
                <a:gd name="T47" fmla="*/ 5 h 7"/>
                <a:gd name="T48" fmla="*/ 6 w 9"/>
                <a:gd name="T49" fmla="*/ 4 h 7"/>
                <a:gd name="T50" fmla="*/ 5 w 9"/>
                <a:gd name="T51" fmla="*/ 3 h 7"/>
                <a:gd name="T52" fmla="*/ 4 w 9"/>
                <a:gd name="T53" fmla="*/ 3 h 7"/>
                <a:gd name="T54" fmla="*/ 3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5" name="Freeform 268"/>
            <p:cNvSpPr/>
            <p:nvPr/>
          </p:nvSpPr>
          <p:spPr bwMode="auto">
            <a:xfrm>
              <a:off x="7605974" y="2559024"/>
              <a:ext cx="3174" cy="3174"/>
            </a:xfrm>
            <a:custGeom>
              <a:avLst/>
              <a:gdLst>
                <a:gd name="T0" fmla="*/ 1 w 2"/>
                <a:gd name="T1" fmla="*/ 2 h 2"/>
                <a:gd name="T2" fmla="*/ 0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lnTo>
                    <a:pt x="0" y="1"/>
                  </a:lnTo>
                  <a:lnTo>
                    <a:pt x="2" y="0"/>
                  </a:lnTo>
                  <a:lnTo>
                    <a:pt x="1"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6" name="Freeform 269"/>
            <p:cNvSpPr/>
            <p:nvPr/>
          </p:nvSpPr>
          <p:spPr bwMode="auto">
            <a:xfrm>
              <a:off x="7591690" y="2559024"/>
              <a:ext cx="9523" cy="7935"/>
            </a:xfrm>
            <a:custGeom>
              <a:avLst/>
              <a:gdLst>
                <a:gd name="T0" fmla="*/ 3 w 6"/>
                <a:gd name="T1" fmla="*/ 3 h 5"/>
                <a:gd name="T2" fmla="*/ 2 w 6"/>
                <a:gd name="T3" fmla="*/ 2 h 5"/>
                <a:gd name="T4" fmla="*/ 1 w 6"/>
                <a:gd name="T5" fmla="*/ 2 h 5"/>
                <a:gd name="T6" fmla="*/ 0 w 6"/>
                <a:gd name="T7" fmla="*/ 0 h 5"/>
                <a:gd name="T8" fmla="*/ 1 w 6"/>
                <a:gd name="T9" fmla="*/ 0 h 5"/>
                <a:gd name="T10" fmla="*/ 2 w 6"/>
                <a:gd name="T11" fmla="*/ 0 h 5"/>
                <a:gd name="T12" fmla="*/ 3 w 6"/>
                <a:gd name="T13" fmla="*/ 0 h 5"/>
                <a:gd name="T14" fmla="*/ 5 w 6"/>
                <a:gd name="T15" fmla="*/ 1 h 5"/>
                <a:gd name="T16" fmla="*/ 5 w 6"/>
                <a:gd name="T17" fmla="*/ 2 h 5"/>
                <a:gd name="T18" fmla="*/ 5 w 6"/>
                <a:gd name="T19" fmla="*/ 2 h 5"/>
                <a:gd name="T20" fmla="*/ 6 w 6"/>
                <a:gd name="T21" fmla="*/ 3 h 5"/>
                <a:gd name="T22" fmla="*/ 6 w 6"/>
                <a:gd name="T23" fmla="*/ 3 h 5"/>
                <a:gd name="T24" fmla="*/ 6 w 6"/>
                <a:gd name="T25" fmla="*/ 5 h 5"/>
                <a:gd name="T26" fmla="*/ 3 w 6"/>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7" name="Freeform 270"/>
            <p:cNvSpPr/>
            <p:nvPr/>
          </p:nvSpPr>
          <p:spPr bwMode="auto">
            <a:xfrm>
              <a:off x="7602800" y="2559024"/>
              <a:ext cx="3174" cy="3174"/>
            </a:xfrm>
            <a:custGeom>
              <a:avLst/>
              <a:gdLst>
                <a:gd name="T0" fmla="*/ 2 w 2"/>
                <a:gd name="T1" fmla="*/ 1 h 2"/>
                <a:gd name="T2" fmla="*/ 2 w 2"/>
                <a:gd name="T3" fmla="*/ 2 h 2"/>
                <a:gd name="T4" fmla="*/ 1 w 2"/>
                <a:gd name="T5" fmla="*/ 2 h 2"/>
                <a:gd name="T6" fmla="*/ 0 w 2"/>
                <a:gd name="T7" fmla="*/ 2 h 2"/>
                <a:gd name="T8" fmla="*/ 1 w 2"/>
                <a:gd name="T9" fmla="*/ 1 h 2"/>
                <a:gd name="T10" fmla="*/ 0 w 2"/>
                <a:gd name="T11" fmla="*/ 0 h 2"/>
                <a:gd name="T12" fmla="*/ 1 w 2"/>
                <a:gd name="T13" fmla="*/ 0 h 2"/>
                <a:gd name="T14" fmla="*/ 1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lnTo>
                    <a:pt x="2" y="2"/>
                  </a:lnTo>
                  <a:lnTo>
                    <a:pt x="1" y="2"/>
                  </a:lnTo>
                  <a:lnTo>
                    <a:pt x="0" y="2"/>
                  </a:lnTo>
                  <a:lnTo>
                    <a:pt x="1" y="1"/>
                  </a:lnTo>
                  <a:lnTo>
                    <a:pt x="0" y="0"/>
                  </a:lnTo>
                  <a:lnTo>
                    <a:pt x="1" y="0"/>
                  </a:lnTo>
                  <a:lnTo>
                    <a:pt x="1" y="0"/>
                  </a:lnTo>
                  <a:lnTo>
                    <a:pt x="2"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8" name="Freeform 271"/>
            <p:cNvSpPr/>
            <p:nvPr/>
          </p:nvSpPr>
          <p:spPr bwMode="auto">
            <a:xfrm>
              <a:off x="7601213" y="2557436"/>
              <a:ext cx="1587" cy="3174"/>
            </a:xfrm>
            <a:custGeom>
              <a:avLst/>
              <a:gdLst>
                <a:gd name="T0" fmla="*/ 1 w 1"/>
                <a:gd name="T1" fmla="*/ 2 h 2"/>
                <a:gd name="T2" fmla="*/ 0 w 1"/>
                <a:gd name="T3" fmla="*/ 2 h 2"/>
                <a:gd name="T4" fmla="*/ 0 w 1"/>
                <a:gd name="T5" fmla="*/ 1 h 2"/>
                <a:gd name="T6" fmla="*/ 0 w 1"/>
                <a:gd name="T7" fmla="*/ 0 h 2"/>
                <a:gd name="T8" fmla="*/ 0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1"/>
                  </a:lnTo>
                  <a:lnTo>
                    <a:pt x="0" y="0"/>
                  </a:lnTo>
                  <a:lnTo>
                    <a:pt x="0" y="1"/>
                  </a:lnTo>
                  <a:lnTo>
                    <a:pt x="1"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79" name="Freeform 272"/>
            <p:cNvSpPr/>
            <p:nvPr/>
          </p:nvSpPr>
          <p:spPr bwMode="auto">
            <a:xfrm>
              <a:off x="11404036" y="4122355"/>
              <a:ext cx="3174" cy="4761"/>
            </a:xfrm>
            <a:custGeom>
              <a:avLst/>
              <a:gdLst>
                <a:gd name="T0" fmla="*/ 2 w 2"/>
                <a:gd name="T1" fmla="*/ 0 h 3"/>
                <a:gd name="T2" fmla="*/ 2 w 2"/>
                <a:gd name="T3" fmla="*/ 1 h 3"/>
                <a:gd name="T4" fmla="*/ 1 w 2"/>
                <a:gd name="T5" fmla="*/ 1 h 3"/>
                <a:gd name="T6" fmla="*/ 0 w 2"/>
                <a:gd name="T7" fmla="*/ 3 h 3"/>
                <a:gd name="T8" fmla="*/ 0 w 2"/>
                <a:gd name="T9" fmla="*/ 3 h 3"/>
                <a:gd name="T10" fmla="*/ 1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2" y="1"/>
                  </a:lnTo>
                  <a:lnTo>
                    <a:pt x="1" y="1"/>
                  </a:lnTo>
                  <a:lnTo>
                    <a:pt x="0" y="3"/>
                  </a:lnTo>
                  <a:lnTo>
                    <a:pt x="0" y="3"/>
                  </a:lnTo>
                  <a:lnTo>
                    <a:pt x="1" y="0"/>
                  </a:lnTo>
                  <a:lnTo>
                    <a:pt x="2" y="0"/>
                  </a:lnTo>
                  <a:lnTo>
                    <a:pt x="2"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0" name="Freeform 273"/>
            <p:cNvSpPr/>
            <p:nvPr/>
          </p:nvSpPr>
          <p:spPr bwMode="auto">
            <a:xfrm>
              <a:off x="6104527" y="4041412"/>
              <a:ext cx="4761" cy="7935"/>
            </a:xfrm>
            <a:custGeom>
              <a:avLst/>
              <a:gdLst>
                <a:gd name="T0" fmla="*/ 2 w 3"/>
                <a:gd name="T1" fmla="*/ 4 h 5"/>
                <a:gd name="T2" fmla="*/ 1 w 3"/>
                <a:gd name="T3" fmla="*/ 5 h 5"/>
                <a:gd name="T4" fmla="*/ 0 w 3"/>
                <a:gd name="T5" fmla="*/ 5 h 5"/>
                <a:gd name="T6" fmla="*/ 0 w 3"/>
                <a:gd name="T7" fmla="*/ 3 h 5"/>
                <a:gd name="T8" fmla="*/ 1 w 3"/>
                <a:gd name="T9" fmla="*/ 2 h 5"/>
                <a:gd name="T10" fmla="*/ 2 w 3"/>
                <a:gd name="T11" fmla="*/ 0 h 5"/>
                <a:gd name="T12" fmla="*/ 2 w 3"/>
                <a:gd name="T13" fmla="*/ 0 h 5"/>
                <a:gd name="T14" fmla="*/ 3 w 3"/>
                <a:gd name="T15" fmla="*/ 1 h 5"/>
                <a:gd name="T16" fmla="*/ 2 w 3"/>
                <a:gd name="T17" fmla="*/ 3 h 5"/>
                <a:gd name="T18" fmla="*/ 2 w 3"/>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4"/>
                  </a:moveTo>
                  <a:lnTo>
                    <a:pt x="1" y="5"/>
                  </a:lnTo>
                  <a:lnTo>
                    <a:pt x="0" y="5"/>
                  </a:lnTo>
                  <a:lnTo>
                    <a:pt x="0" y="3"/>
                  </a:lnTo>
                  <a:lnTo>
                    <a:pt x="1" y="2"/>
                  </a:lnTo>
                  <a:lnTo>
                    <a:pt x="2" y="0"/>
                  </a:lnTo>
                  <a:lnTo>
                    <a:pt x="2" y="0"/>
                  </a:lnTo>
                  <a:lnTo>
                    <a:pt x="3" y="1"/>
                  </a:lnTo>
                  <a:lnTo>
                    <a:pt x="2" y="3"/>
                  </a:lnTo>
                  <a:lnTo>
                    <a:pt x="2" y="4"/>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1" name="Freeform 274"/>
            <p:cNvSpPr/>
            <p:nvPr/>
          </p:nvSpPr>
          <p:spPr bwMode="auto">
            <a:xfrm>
              <a:off x="9696257" y="4284244"/>
              <a:ext cx="1587" cy="1587"/>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1" y="0"/>
                  </a:lnTo>
                  <a:lnTo>
                    <a:pt x="1"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2" name="Freeform 275"/>
            <p:cNvSpPr/>
            <p:nvPr/>
          </p:nvSpPr>
          <p:spPr bwMode="auto">
            <a:xfrm>
              <a:off x="8097992" y="3325611"/>
              <a:ext cx="6349" cy="4761"/>
            </a:xfrm>
            <a:custGeom>
              <a:avLst/>
              <a:gdLst>
                <a:gd name="T0" fmla="*/ 4 w 4"/>
                <a:gd name="T1" fmla="*/ 2 h 3"/>
                <a:gd name="T2" fmla="*/ 4 w 4"/>
                <a:gd name="T3" fmla="*/ 3 h 3"/>
                <a:gd name="T4" fmla="*/ 2 w 4"/>
                <a:gd name="T5" fmla="*/ 2 h 3"/>
                <a:gd name="T6" fmla="*/ 1 w 4"/>
                <a:gd name="T7" fmla="*/ 2 h 3"/>
                <a:gd name="T8" fmla="*/ 1 w 4"/>
                <a:gd name="T9" fmla="*/ 0 h 3"/>
                <a:gd name="T10" fmla="*/ 0 w 4"/>
                <a:gd name="T11" fmla="*/ 0 h 3"/>
                <a:gd name="T12" fmla="*/ 2 w 4"/>
                <a:gd name="T13" fmla="*/ 0 h 3"/>
                <a:gd name="T14" fmla="*/ 3 w 4"/>
                <a:gd name="T15" fmla="*/ 1 h 3"/>
                <a:gd name="T16" fmla="*/ 4 w 4"/>
                <a:gd name="T17" fmla="*/ 2 h 3"/>
                <a:gd name="T18" fmla="*/ 4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4" y="2"/>
                  </a:moveTo>
                  <a:lnTo>
                    <a:pt x="4" y="3"/>
                  </a:lnTo>
                  <a:lnTo>
                    <a:pt x="2" y="2"/>
                  </a:lnTo>
                  <a:lnTo>
                    <a:pt x="1" y="2"/>
                  </a:lnTo>
                  <a:lnTo>
                    <a:pt x="1" y="0"/>
                  </a:lnTo>
                  <a:lnTo>
                    <a:pt x="0" y="0"/>
                  </a:lnTo>
                  <a:lnTo>
                    <a:pt x="2" y="0"/>
                  </a:lnTo>
                  <a:lnTo>
                    <a:pt x="3" y="1"/>
                  </a:lnTo>
                  <a:lnTo>
                    <a:pt x="4" y="2"/>
                  </a:lnTo>
                  <a:lnTo>
                    <a:pt x="4"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3" name="Freeform 276"/>
            <p:cNvSpPr/>
            <p:nvPr/>
          </p:nvSpPr>
          <p:spPr bwMode="auto">
            <a:xfrm>
              <a:off x="8094818" y="3322437"/>
              <a:ext cx="3174" cy="1587"/>
            </a:xfrm>
            <a:custGeom>
              <a:avLst/>
              <a:gdLst>
                <a:gd name="T0" fmla="*/ 1 w 2"/>
                <a:gd name="T1" fmla="*/ 1 h 1"/>
                <a:gd name="T2" fmla="*/ 0 w 2"/>
                <a:gd name="T3" fmla="*/ 1 h 1"/>
                <a:gd name="T4" fmla="*/ 0 w 2"/>
                <a:gd name="T5" fmla="*/ 0 h 1"/>
                <a:gd name="T6" fmla="*/ 1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lnTo>
                    <a:pt x="0" y="1"/>
                  </a:lnTo>
                  <a:lnTo>
                    <a:pt x="0" y="0"/>
                  </a:lnTo>
                  <a:lnTo>
                    <a:pt x="1" y="0"/>
                  </a:lnTo>
                  <a:lnTo>
                    <a:pt x="2" y="1"/>
                  </a:lnTo>
                  <a:lnTo>
                    <a:pt x="1"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4" name="Freeform 277"/>
            <p:cNvSpPr/>
            <p:nvPr/>
          </p:nvSpPr>
          <p:spPr bwMode="auto">
            <a:xfrm>
              <a:off x="9397872" y="5004805"/>
              <a:ext cx="4761" cy="3174"/>
            </a:xfrm>
            <a:custGeom>
              <a:avLst/>
              <a:gdLst>
                <a:gd name="T0" fmla="*/ 1 w 3"/>
                <a:gd name="T1" fmla="*/ 2 h 2"/>
                <a:gd name="T2" fmla="*/ 0 w 3"/>
                <a:gd name="T3" fmla="*/ 1 h 2"/>
                <a:gd name="T4" fmla="*/ 1 w 3"/>
                <a:gd name="T5" fmla="*/ 1 h 2"/>
                <a:gd name="T6" fmla="*/ 3 w 3"/>
                <a:gd name="T7" fmla="*/ 0 h 2"/>
                <a:gd name="T8" fmla="*/ 3 w 3"/>
                <a:gd name="T9" fmla="*/ 1 h 2"/>
                <a:gd name="T10" fmla="*/ 3 w 3"/>
                <a:gd name="T11" fmla="*/ 1 h 2"/>
                <a:gd name="T12" fmla="*/ 1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2"/>
                  </a:moveTo>
                  <a:lnTo>
                    <a:pt x="0" y="1"/>
                  </a:lnTo>
                  <a:lnTo>
                    <a:pt x="1" y="1"/>
                  </a:lnTo>
                  <a:lnTo>
                    <a:pt x="3" y="0"/>
                  </a:lnTo>
                  <a:lnTo>
                    <a:pt x="3" y="1"/>
                  </a:lnTo>
                  <a:lnTo>
                    <a:pt x="3" y="1"/>
                  </a:lnTo>
                  <a:lnTo>
                    <a:pt x="1"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5" name="Freeform 278"/>
            <p:cNvSpPr/>
            <p:nvPr/>
          </p:nvSpPr>
          <p:spPr bwMode="auto">
            <a:xfrm>
              <a:off x="12035723" y="5015916"/>
              <a:ext cx="1587" cy="3174"/>
            </a:xfrm>
            <a:custGeom>
              <a:avLst/>
              <a:gdLst>
                <a:gd name="T0" fmla="*/ 1 w 1"/>
                <a:gd name="T1" fmla="*/ 2 h 2"/>
                <a:gd name="T2" fmla="*/ 0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0" y="2"/>
                  </a:lnTo>
                  <a:lnTo>
                    <a:pt x="0" y="0"/>
                  </a:lnTo>
                  <a:lnTo>
                    <a:pt x="1"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6" name="Freeform 279"/>
            <p:cNvSpPr/>
            <p:nvPr/>
          </p:nvSpPr>
          <p:spPr bwMode="auto">
            <a:xfrm>
              <a:off x="12024612" y="5006393"/>
              <a:ext cx="3174" cy="3174"/>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2"/>
                  </a:lnTo>
                  <a:lnTo>
                    <a:pt x="0" y="0"/>
                  </a:lnTo>
                  <a:lnTo>
                    <a:pt x="1" y="0"/>
                  </a:lnTo>
                  <a:lnTo>
                    <a:pt x="2"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7" name="Freeform 280"/>
            <p:cNvSpPr/>
            <p:nvPr/>
          </p:nvSpPr>
          <p:spPr bwMode="auto">
            <a:xfrm>
              <a:off x="11313567" y="4181080"/>
              <a:ext cx="4761" cy="7935"/>
            </a:xfrm>
            <a:custGeom>
              <a:avLst/>
              <a:gdLst>
                <a:gd name="T0" fmla="*/ 3 w 3"/>
                <a:gd name="T1" fmla="*/ 0 h 5"/>
                <a:gd name="T2" fmla="*/ 2 w 3"/>
                <a:gd name="T3" fmla="*/ 2 h 5"/>
                <a:gd name="T4" fmla="*/ 2 w 3"/>
                <a:gd name="T5" fmla="*/ 2 h 5"/>
                <a:gd name="T6" fmla="*/ 2 w 3"/>
                <a:gd name="T7" fmla="*/ 4 h 5"/>
                <a:gd name="T8" fmla="*/ 2 w 3"/>
                <a:gd name="T9" fmla="*/ 5 h 5"/>
                <a:gd name="T10" fmla="*/ 1 w 3"/>
                <a:gd name="T11" fmla="*/ 5 h 5"/>
                <a:gd name="T12" fmla="*/ 0 w 3"/>
                <a:gd name="T13" fmla="*/ 3 h 5"/>
                <a:gd name="T14" fmla="*/ 1 w 3"/>
                <a:gd name="T15" fmla="*/ 3 h 5"/>
                <a:gd name="T16" fmla="*/ 1 w 3"/>
                <a:gd name="T17" fmla="*/ 2 h 5"/>
                <a:gd name="T18" fmla="*/ 2 w 3"/>
                <a:gd name="T19" fmla="*/ 0 h 5"/>
                <a:gd name="T20" fmla="*/ 2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8" name="Freeform 281"/>
            <p:cNvSpPr/>
            <p:nvPr/>
          </p:nvSpPr>
          <p:spPr bwMode="auto">
            <a:xfrm>
              <a:off x="5955334" y="3863652"/>
              <a:ext cx="3174" cy="3174"/>
            </a:xfrm>
            <a:custGeom>
              <a:avLst/>
              <a:gdLst>
                <a:gd name="T0" fmla="*/ 1 w 2"/>
                <a:gd name="T1" fmla="*/ 2 h 2"/>
                <a:gd name="T2" fmla="*/ 0 w 2"/>
                <a:gd name="T3" fmla="*/ 1 h 2"/>
                <a:gd name="T4" fmla="*/ 1 w 2"/>
                <a:gd name="T5" fmla="*/ 0 h 2"/>
                <a:gd name="T6" fmla="*/ 2 w 2"/>
                <a:gd name="T7" fmla="*/ 0 h 2"/>
                <a:gd name="T8" fmla="*/ 2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lnTo>
                    <a:pt x="0" y="1"/>
                  </a:lnTo>
                  <a:lnTo>
                    <a:pt x="1" y="0"/>
                  </a:lnTo>
                  <a:lnTo>
                    <a:pt x="2" y="0"/>
                  </a:lnTo>
                  <a:lnTo>
                    <a:pt x="2" y="0"/>
                  </a:lnTo>
                  <a:lnTo>
                    <a:pt x="1" y="2"/>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89" name="Freeform 282"/>
            <p:cNvSpPr/>
            <p:nvPr/>
          </p:nvSpPr>
          <p:spPr bwMode="auto">
            <a:xfrm>
              <a:off x="6017233" y="3863652"/>
              <a:ext cx="9523" cy="1587"/>
            </a:xfrm>
            <a:custGeom>
              <a:avLst/>
              <a:gdLst>
                <a:gd name="T0" fmla="*/ 6 w 6"/>
                <a:gd name="T1" fmla="*/ 0 h 1"/>
                <a:gd name="T2" fmla="*/ 5 w 6"/>
                <a:gd name="T3" fmla="*/ 0 h 1"/>
                <a:gd name="T4" fmla="*/ 2 w 6"/>
                <a:gd name="T5" fmla="*/ 1 h 1"/>
                <a:gd name="T6" fmla="*/ 0 w 6"/>
                <a:gd name="T7" fmla="*/ 1 h 1"/>
                <a:gd name="T8" fmla="*/ 1 w 6"/>
                <a:gd name="T9" fmla="*/ 0 h 1"/>
                <a:gd name="T10" fmla="*/ 2 w 6"/>
                <a:gd name="T11" fmla="*/ 0 h 1"/>
                <a:gd name="T12" fmla="*/ 3 w 6"/>
                <a:gd name="T13" fmla="*/ 0 h 1"/>
                <a:gd name="T14" fmla="*/ 5 w 6"/>
                <a:gd name="T15" fmla="*/ 0 h 1"/>
                <a:gd name="T16" fmla="*/ 6 w 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
                  <a:moveTo>
                    <a:pt x="6" y="0"/>
                  </a:moveTo>
                  <a:lnTo>
                    <a:pt x="5" y="0"/>
                  </a:lnTo>
                  <a:lnTo>
                    <a:pt x="2" y="1"/>
                  </a:lnTo>
                  <a:lnTo>
                    <a:pt x="0" y="1"/>
                  </a:lnTo>
                  <a:lnTo>
                    <a:pt x="1" y="0"/>
                  </a:lnTo>
                  <a:lnTo>
                    <a:pt x="2" y="0"/>
                  </a:lnTo>
                  <a:lnTo>
                    <a:pt x="3" y="0"/>
                  </a:lnTo>
                  <a:lnTo>
                    <a:pt x="5" y="0"/>
                  </a:lnTo>
                  <a:lnTo>
                    <a:pt x="6"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0" name="Freeform 283"/>
            <p:cNvSpPr/>
            <p:nvPr/>
          </p:nvSpPr>
          <p:spPr bwMode="auto">
            <a:xfrm>
              <a:off x="5974380" y="3852542"/>
              <a:ext cx="42853" cy="17458"/>
            </a:xfrm>
            <a:custGeom>
              <a:avLst/>
              <a:gdLst>
                <a:gd name="T0" fmla="*/ 4 w 27"/>
                <a:gd name="T1" fmla="*/ 0 h 11"/>
                <a:gd name="T2" fmla="*/ 6 w 27"/>
                <a:gd name="T3" fmla="*/ 0 h 11"/>
                <a:gd name="T4" fmla="*/ 8 w 27"/>
                <a:gd name="T5" fmla="*/ 0 h 11"/>
                <a:gd name="T6" fmla="*/ 9 w 27"/>
                <a:gd name="T7" fmla="*/ 1 h 11"/>
                <a:gd name="T8" fmla="*/ 10 w 27"/>
                <a:gd name="T9" fmla="*/ 0 h 11"/>
                <a:gd name="T10" fmla="*/ 11 w 27"/>
                <a:gd name="T11" fmla="*/ 1 h 11"/>
                <a:gd name="T12" fmla="*/ 13 w 27"/>
                <a:gd name="T13" fmla="*/ 0 h 11"/>
                <a:gd name="T14" fmla="*/ 13 w 27"/>
                <a:gd name="T15" fmla="*/ 1 h 11"/>
                <a:gd name="T16" fmla="*/ 15 w 27"/>
                <a:gd name="T17" fmla="*/ 0 h 11"/>
                <a:gd name="T18" fmla="*/ 16 w 27"/>
                <a:gd name="T19" fmla="*/ 1 h 11"/>
                <a:gd name="T20" fmla="*/ 17 w 27"/>
                <a:gd name="T21" fmla="*/ 1 h 11"/>
                <a:gd name="T22" fmla="*/ 19 w 27"/>
                <a:gd name="T23" fmla="*/ 1 h 11"/>
                <a:gd name="T24" fmla="*/ 19 w 27"/>
                <a:gd name="T25" fmla="*/ 1 h 11"/>
                <a:gd name="T26" fmla="*/ 21 w 27"/>
                <a:gd name="T27" fmla="*/ 1 h 11"/>
                <a:gd name="T28" fmla="*/ 21 w 27"/>
                <a:gd name="T29" fmla="*/ 1 h 11"/>
                <a:gd name="T30" fmla="*/ 24 w 27"/>
                <a:gd name="T31" fmla="*/ 1 h 11"/>
                <a:gd name="T32" fmla="*/ 24 w 27"/>
                <a:gd name="T33" fmla="*/ 1 h 11"/>
                <a:gd name="T34" fmla="*/ 24 w 27"/>
                <a:gd name="T35" fmla="*/ 1 h 11"/>
                <a:gd name="T36" fmla="*/ 27 w 27"/>
                <a:gd name="T37" fmla="*/ 3 h 11"/>
                <a:gd name="T38" fmla="*/ 27 w 27"/>
                <a:gd name="T39" fmla="*/ 2 h 11"/>
                <a:gd name="T40" fmla="*/ 27 w 27"/>
                <a:gd name="T41" fmla="*/ 4 h 11"/>
                <a:gd name="T42" fmla="*/ 27 w 27"/>
                <a:gd name="T43" fmla="*/ 5 h 11"/>
                <a:gd name="T44" fmla="*/ 24 w 27"/>
                <a:gd name="T45" fmla="*/ 6 h 11"/>
                <a:gd name="T46" fmla="*/ 24 w 27"/>
                <a:gd name="T47" fmla="*/ 7 h 11"/>
                <a:gd name="T48" fmla="*/ 23 w 27"/>
                <a:gd name="T49" fmla="*/ 9 h 11"/>
                <a:gd name="T50" fmla="*/ 22 w 27"/>
                <a:gd name="T51" fmla="*/ 10 h 11"/>
                <a:gd name="T52" fmla="*/ 21 w 27"/>
                <a:gd name="T53" fmla="*/ 10 h 11"/>
                <a:gd name="T54" fmla="*/ 20 w 27"/>
                <a:gd name="T55" fmla="*/ 10 h 11"/>
                <a:gd name="T56" fmla="*/ 19 w 27"/>
                <a:gd name="T57" fmla="*/ 10 h 11"/>
                <a:gd name="T58" fmla="*/ 17 w 27"/>
                <a:gd name="T59" fmla="*/ 11 h 11"/>
                <a:gd name="T60" fmla="*/ 16 w 27"/>
                <a:gd name="T61" fmla="*/ 10 h 11"/>
                <a:gd name="T62" fmla="*/ 15 w 27"/>
                <a:gd name="T63" fmla="*/ 10 h 11"/>
                <a:gd name="T64" fmla="*/ 13 w 27"/>
                <a:gd name="T65" fmla="*/ 10 h 11"/>
                <a:gd name="T66" fmla="*/ 13 w 27"/>
                <a:gd name="T67" fmla="*/ 10 h 11"/>
                <a:gd name="T68" fmla="*/ 10 w 27"/>
                <a:gd name="T69" fmla="*/ 10 h 11"/>
                <a:gd name="T70" fmla="*/ 7 w 27"/>
                <a:gd name="T71" fmla="*/ 10 h 11"/>
                <a:gd name="T72" fmla="*/ 7 w 27"/>
                <a:gd name="T73" fmla="*/ 10 h 11"/>
                <a:gd name="T74" fmla="*/ 5 w 27"/>
                <a:gd name="T75" fmla="*/ 10 h 11"/>
                <a:gd name="T76" fmla="*/ 4 w 27"/>
                <a:gd name="T77" fmla="*/ 11 h 11"/>
                <a:gd name="T78" fmla="*/ 4 w 27"/>
                <a:gd name="T79" fmla="*/ 10 h 11"/>
                <a:gd name="T80" fmla="*/ 2 w 27"/>
                <a:gd name="T81" fmla="*/ 10 h 11"/>
                <a:gd name="T82" fmla="*/ 1 w 27"/>
                <a:gd name="T83" fmla="*/ 10 h 11"/>
                <a:gd name="T84" fmla="*/ 0 w 27"/>
                <a:gd name="T85" fmla="*/ 10 h 11"/>
                <a:gd name="T86" fmla="*/ 1 w 27"/>
                <a:gd name="T87" fmla="*/ 8 h 11"/>
                <a:gd name="T88" fmla="*/ 1 w 27"/>
                <a:gd name="T89" fmla="*/ 7 h 11"/>
                <a:gd name="T90" fmla="*/ 1 w 27"/>
                <a:gd name="T91" fmla="*/ 6 h 11"/>
                <a:gd name="T92" fmla="*/ 1 w 27"/>
                <a:gd name="T93" fmla="*/ 4 h 11"/>
                <a:gd name="T94" fmla="*/ 0 w 27"/>
                <a:gd name="T95" fmla="*/ 4 h 11"/>
                <a:gd name="T96" fmla="*/ 0 w 27"/>
                <a:gd name="T97" fmla="*/ 3 h 11"/>
                <a:gd name="T98" fmla="*/ 1 w 27"/>
                <a:gd name="T99" fmla="*/ 2 h 11"/>
                <a:gd name="T100" fmla="*/ 1 w 27"/>
                <a:gd name="T101" fmla="*/ 1 h 11"/>
                <a:gd name="T102" fmla="*/ 1 w 27"/>
                <a:gd name="T103" fmla="*/ 0 h 11"/>
                <a:gd name="T104" fmla="*/ 3 w 27"/>
                <a:gd name="T105" fmla="*/ 0 h 11"/>
                <a:gd name="T106" fmla="*/ 4 w 27"/>
                <a:gd name="T10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11">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1" name="Freeform 284"/>
            <p:cNvSpPr/>
            <p:nvPr/>
          </p:nvSpPr>
          <p:spPr bwMode="auto">
            <a:xfrm>
              <a:off x="11873833" y="4631828"/>
              <a:ext cx="1587" cy="1587"/>
            </a:xfrm>
            <a:custGeom>
              <a:avLst/>
              <a:gdLst>
                <a:gd name="T0" fmla="*/ 0 w 1"/>
                <a:gd name="T1" fmla="*/ 0 h 1"/>
                <a:gd name="T2" fmla="*/ 1 w 1"/>
                <a:gd name="T3" fmla="*/ 1 h 1"/>
                <a:gd name="T4" fmla="*/ 0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1"/>
                  </a:lnTo>
                  <a:lnTo>
                    <a:pt x="0" y="1"/>
                  </a:lnTo>
                  <a:lnTo>
                    <a:pt x="0" y="1"/>
                  </a:lnTo>
                  <a:lnTo>
                    <a:pt x="0" y="1"/>
                  </a:lnTo>
                  <a:lnTo>
                    <a:pt x="0"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2" name="Freeform 285"/>
            <p:cNvSpPr/>
            <p:nvPr/>
          </p:nvSpPr>
          <p:spPr bwMode="auto">
            <a:xfrm>
              <a:off x="7912296" y="4398518"/>
              <a:ext cx="7935" cy="11110"/>
            </a:xfrm>
            <a:custGeom>
              <a:avLst/>
              <a:gdLst>
                <a:gd name="T0" fmla="*/ 3 w 5"/>
                <a:gd name="T1" fmla="*/ 6 h 7"/>
                <a:gd name="T2" fmla="*/ 2 w 5"/>
                <a:gd name="T3" fmla="*/ 6 h 7"/>
                <a:gd name="T4" fmla="*/ 1 w 5"/>
                <a:gd name="T5" fmla="*/ 7 h 7"/>
                <a:gd name="T6" fmla="*/ 1 w 5"/>
                <a:gd name="T7" fmla="*/ 7 h 7"/>
                <a:gd name="T8" fmla="*/ 1 w 5"/>
                <a:gd name="T9" fmla="*/ 6 h 7"/>
                <a:gd name="T10" fmla="*/ 0 w 5"/>
                <a:gd name="T11" fmla="*/ 4 h 7"/>
                <a:gd name="T12" fmla="*/ 0 w 5"/>
                <a:gd name="T13" fmla="*/ 3 h 7"/>
                <a:gd name="T14" fmla="*/ 1 w 5"/>
                <a:gd name="T15" fmla="*/ 1 h 7"/>
                <a:gd name="T16" fmla="*/ 2 w 5"/>
                <a:gd name="T17" fmla="*/ 1 h 7"/>
                <a:gd name="T18" fmla="*/ 3 w 5"/>
                <a:gd name="T19" fmla="*/ 0 h 7"/>
                <a:gd name="T20" fmla="*/ 4 w 5"/>
                <a:gd name="T21" fmla="*/ 0 h 7"/>
                <a:gd name="T22" fmla="*/ 4 w 5"/>
                <a:gd name="T23" fmla="*/ 2 h 7"/>
                <a:gd name="T24" fmla="*/ 5 w 5"/>
                <a:gd name="T25" fmla="*/ 3 h 7"/>
                <a:gd name="T26" fmla="*/ 4 w 5"/>
                <a:gd name="T27" fmla="*/ 4 h 7"/>
                <a:gd name="T28" fmla="*/ 4 w 5"/>
                <a:gd name="T29" fmla="*/ 5 h 7"/>
                <a:gd name="T30" fmla="*/ 3 w 5"/>
                <a:gd name="T31" fmla="*/ 6 h 7"/>
                <a:gd name="T32" fmla="*/ 3 w 5"/>
                <a:gd name="T3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3" name="Freeform 286"/>
            <p:cNvSpPr/>
            <p:nvPr/>
          </p:nvSpPr>
          <p:spPr bwMode="auto">
            <a:xfrm>
              <a:off x="7936103" y="4360427"/>
              <a:ext cx="1587" cy="4761"/>
            </a:xfrm>
            <a:custGeom>
              <a:avLst/>
              <a:gdLst>
                <a:gd name="T0" fmla="*/ 1 w 1"/>
                <a:gd name="T1" fmla="*/ 1 h 3"/>
                <a:gd name="T2" fmla="*/ 1 w 1"/>
                <a:gd name="T3" fmla="*/ 2 h 3"/>
                <a:gd name="T4" fmla="*/ 0 w 1"/>
                <a:gd name="T5" fmla="*/ 3 h 3"/>
                <a:gd name="T6" fmla="*/ 0 w 1"/>
                <a:gd name="T7" fmla="*/ 2 h 3"/>
                <a:gd name="T8" fmla="*/ 0 w 1"/>
                <a:gd name="T9" fmla="*/ 1 h 3"/>
                <a:gd name="T10" fmla="*/ 0 w 1"/>
                <a:gd name="T11" fmla="*/ 1 h 3"/>
                <a:gd name="T12" fmla="*/ 0 w 1"/>
                <a:gd name="T13" fmla="*/ 0 h 3"/>
                <a:gd name="T14" fmla="*/ 0 w 1"/>
                <a:gd name="T15" fmla="*/ 0 h 3"/>
                <a:gd name="T16" fmla="*/ 1 w 1"/>
                <a:gd name="T17" fmla="*/ 0 h 3"/>
                <a:gd name="T18" fmla="*/ 1 w 1"/>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1"/>
                  </a:moveTo>
                  <a:lnTo>
                    <a:pt x="1" y="2"/>
                  </a:lnTo>
                  <a:lnTo>
                    <a:pt x="0" y="3"/>
                  </a:lnTo>
                  <a:lnTo>
                    <a:pt x="0" y="2"/>
                  </a:lnTo>
                  <a:lnTo>
                    <a:pt x="0" y="1"/>
                  </a:lnTo>
                  <a:lnTo>
                    <a:pt x="0" y="1"/>
                  </a:lnTo>
                  <a:lnTo>
                    <a:pt x="0" y="0"/>
                  </a:lnTo>
                  <a:lnTo>
                    <a:pt x="0" y="0"/>
                  </a:lnTo>
                  <a:lnTo>
                    <a:pt x="1" y="0"/>
                  </a:lnTo>
                  <a:lnTo>
                    <a:pt x="1"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4" name="Freeform 287"/>
            <p:cNvSpPr/>
            <p:nvPr/>
          </p:nvSpPr>
          <p:spPr bwMode="auto">
            <a:xfrm>
              <a:off x="9213762" y="4549297"/>
              <a:ext cx="3174" cy="4761"/>
            </a:xfrm>
            <a:custGeom>
              <a:avLst/>
              <a:gdLst>
                <a:gd name="T0" fmla="*/ 2 w 2"/>
                <a:gd name="T1" fmla="*/ 1 h 3"/>
                <a:gd name="T2" fmla="*/ 2 w 2"/>
                <a:gd name="T3" fmla="*/ 2 h 3"/>
                <a:gd name="T4" fmla="*/ 2 w 2"/>
                <a:gd name="T5" fmla="*/ 3 h 3"/>
                <a:gd name="T6" fmla="*/ 2 w 2"/>
                <a:gd name="T7" fmla="*/ 2 h 3"/>
                <a:gd name="T8" fmla="*/ 0 w 2"/>
                <a:gd name="T9" fmla="*/ 2 h 3"/>
                <a:gd name="T10" fmla="*/ 1 w 2"/>
                <a:gd name="T11" fmla="*/ 0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lnTo>
                    <a:pt x="2" y="2"/>
                  </a:lnTo>
                  <a:lnTo>
                    <a:pt x="2" y="3"/>
                  </a:lnTo>
                  <a:lnTo>
                    <a:pt x="2" y="2"/>
                  </a:lnTo>
                  <a:lnTo>
                    <a:pt x="0" y="2"/>
                  </a:lnTo>
                  <a:lnTo>
                    <a:pt x="1" y="0"/>
                  </a:lnTo>
                  <a:lnTo>
                    <a:pt x="2"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5" name="Freeform 288"/>
            <p:cNvSpPr/>
            <p:nvPr/>
          </p:nvSpPr>
          <p:spPr bwMode="auto">
            <a:xfrm>
              <a:off x="6098178" y="4084264"/>
              <a:ext cx="26981" cy="23807"/>
            </a:xfrm>
            <a:custGeom>
              <a:avLst/>
              <a:gdLst>
                <a:gd name="T0" fmla="*/ 17 w 17"/>
                <a:gd name="T1" fmla="*/ 0 h 15"/>
                <a:gd name="T2" fmla="*/ 16 w 17"/>
                <a:gd name="T3" fmla="*/ 1 h 15"/>
                <a:gd name="T4" fmla="*/ 15 w 17"/>
                <a:gd name="T5" fmla="*/ 2 h 15"/>
                <a:gd name="T6" fmla="*/ 15 w 17"/>
                <a:gd name="T7" fmla="*/ 3 h 15"/>
                <a:gd name="T8" fmla="*/ 15 w 17"/>
                <a:gd name="T9" fmla="*/ 4 h 15"/>
                <a:gd name="T10" fmla="*/ 15 w 17"/>
                <a:gd name="T11" fmla="*/ 6 h 15"/>
                <a:gd name="T12" fmla="*/ 15 w 17"/>
                <a:gd name="T13" fmla="*/ 6 h 15"/>
                <a:gd name="T14" fmla="*/ 15 w 17"/>
                <a:gd name="T15" fmla="*/ 8 h 15"/>
                <a:gd name="T16" fmla="*/ 15 w 17"/>
                <a:gd name="T17" fmla="*/ 9 h 15"/>
                <a:gd name="T18" fmla="*/ 16 w 17"/>
                <a:gd name="T19" fmla="*/ 9 h 15"/>
                <a:gd name="T20" fmla="*/ 15 w 17"/>
                <a:gd name="T21" fmla="*/ 10 h 15"/>
                <a:gd name="T22" fmla="*/ 15 w 17"/>
                <a:gd name="T23" fmla="*/ 11 h 15"/>
                <a:gd name="T24" fmla="*/ 15 w 17"/>
                <a:gd name="T25" fmla="*/ 13 h 15"/>
                <a:gd name="T26" fmla="*/ 15 w 17"/>
                <a:gd name="T27" fmla="*/ 13 h 15"/>
                <a:gd name="T28" fmla="*/ 13 w 17"/>
                <a:gd name="T29" fmla="*/ 14 h 15"/>
                <a:gd name="T30" fmla="*/ 12 w 17"/>
                <a:gd name="T31" fmla="*/ 14 h 15"/>
                <a:gd name="T32" fmla="*/ 11 w 17"/>
                <a:gd name="T33" fmla="*/ 14 h 15"/>
                <a:gd name="T34" fmla="*/ 9 w 17"/>
                <a:gd name="T35" fmla="*/ 15 h 15"/>
                <a:gd name="T36" fmla="*/ 8 w 17"/>
                <a:gd name="T37" fmla="*/ 14 h 15"/>
                <a:gd name="T38" fmla="*/ 6 w 17"/>
                <a:gd name="T39" fmla="*/ 15 h 15"/>
                <a:gd name="T40" fmla="*/ 6 w 17"/>
                <a:gd name="T41" fmla="*/ 14 h 15"/>
                <a:gd name="T42" fmla="*/ 4 w 17"/>
                <a:gd name="T43" fmla="*/ 15 h 15"/>
                <a:gd name="T44" fmla="*/ 3 w 17"/>
                <a:gd name="T45" fmla="*/ 14 h 15"/>
                <a:gd name="T46" fmla="*/ 1 w 17"/>
                <a:gd name="T47" fmla="*/ 14 h 15"/>
                <a:gd name="T48" fmla="*/ 0 w 17"/>
                <a:gd name="T49" fmla="*/ 15 h 15"/>
                <a:gd name="T50" fmla="*/ 0 w 17"/>
                <a:gd name="T51" fmla="*/ 15 h 15"/>
                <a:gd name="T52" fmla="*/ 1 w 17"/>
                <a:gd name="T53" fmla="*/ 14 h 15"/>
                <a:gd name="T54" fmla="*/ 2 w 17"/>
                <a:gd name="T55" fmla="*/ 13 h 15"/>
                <a:gd name="T56" fmla="*/ 3 w 17"/>
                <a:gd name="T57" fmla="*/ 12 h 15"/>
                <a:gd name="T58" fmla="*/ 4 w 17"/>
                <a:gd name="T59" fmla="*/ 12 h 15"/>
                <a:gd name="T60" fmla="*/ 5 w 17"/>
                <a:gd name="T61" fmla="*/ 11 h 15"/>
                <a:gd name="T62" fmla="*/ 6 w 17"/>
                <a:gd name="T63" fmla="*/ 11 h 15"/>
                <a:gd name="T64" fmla="*/ 7 w 17"/>
                <a:gd name="T65" fmla="*/ 10 h 15"/>
                <a:gd name="T66" fmla="*/ 7 w 17"/>
                <a:gd name="T67" fmla="*/ 8 h 15"/>
                <a:gd name="T68" fmla="*/ 7 w 17"/>
                <a:gd name="T69" fmla="*/ 7 h 15"/>
                <a:gd name="T70" fmla="*/ 7 w 17"/>
                <a:gd name="T71" fmla="*/ 5 h 15"/>
                <a:gd name="T72" fmla="*/ 7 w 17"/>
                <a:gd name="T73" fmla="*/ 4 h 15"/>
                <a:gd name="T74" fmla="*/ 6 w 17"/>
                <a:gd name="T75" fmla="*/ 4 h 15"/>
                <a:gd name="T76" fmla="*/ 6 w 17"/>
                <a:gd name="T77" fmla="*/ 3 h 15"/>
                <a:gd name="T78" fmla="*/ 4 w 17"/>
                <a:gd name="T79" fmla="*/ 3 h 15"/>
                <a:gd name="T80" fmla="*/ 4 w 17"/>
                <a:gd name="T81" fmla="*/ 2 h 15"/>
                <a:gd name="T82" fmla="*/ 6 w 17"/>
                <a:gd name="T83" fmla="*/ 1 h 15"/>
                <a:gd name="T84" fmla="*/ 9 w 17"/>
                <a:gd name="T85" fmla="*/ 1 h 15"/>
                <a:gd name="T86" fmla="*/ 9 w 17"/>
                <a:gd name="T87" fmla="*/ 1 h 15"/>
                <a:gd name="T88" fmla="*/ 12 w 17"/>
                <a:gd name="T89" fmla="*/ 1 h 15"/>
                <a:gd name="T90" fmla="*/ 13 w 17"/>
                <a:gd name="T91" fmla="*/ 1 h 15"/>
                <a:gd name="T92" fmla="*/ 16 w 17"/>
                <a:gd name="T93" fmla="*/ 0 h 15"/>
                <a:gd name="T94" fmla="*/ 17 w 17"/>
                <a:gd name="T9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15">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6" name="Freeform 289"/>
            <p:cNvSpPr/>
            <p:nvPr/>
          </p:nvSpPr>
          <p:spPr bwMode="auto">
            <a:xfrm>
              <a:off x="6126747" y="4068393"/>
              <a:ext cx="9523" cy="6349"/>
            </a:xfrm>
            <a:custGeom>
              <a:avLst/>
              <a:gdLst>
                <a:gd name="T0" fmla="*/ 6 w 6"/>
                <a:gd name="T1" fmla="*/ 0 h 4"/>
                <a:gd name="T2" fmla="*/ 5 w 6"/>
                <a:gd name="T3" fmla="*/ 2 h 4"/>
                <a:gd name="T4" fmla="*/ 5 w 6"/>
                <a:gd name="T5" fmla="*/ 2 h 4"/>
                <a:gd name="T6" fmla="*/ 4 w 6"/>
                <a:gd name="T7" fmla="*/ 3 h 4"/>
                <a:gd name="T8" fmla="*/ 3 w 6"/>
                <a:gd name="T9" fmla="*/ 3 h 4"/>
                <a:gd name="T10" fmla="*/ 1 w 6"/>
                <a:gd name="T11" fmla="*/ 4 h 4"/>
                <a:gd name="T12" fmla="*/ 0 w 6"/>
                <a:gd name="T13" fmla="*/ 3 h 4"/>
                <a:gd name="T14" fmla="*/ 1 w 6"/>
                <a:gd name="T15" fmla="*/ 2 h 4"/>
                <a:gd name="T16" fmla="*/ 3 w 6"/>
                <a:gd name="T17" fmla="*/ 1 h 4"/>
                <a:gd name="T18" fmla="*/ 6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0"/>
                  </a:moveTo>
                  <a:lnTo>
                    <a:pt x="5" y="2"/>
                  </a:lnTo>
                  <a:lnTo>
                    <a:pt x="5" y="2"/>
                  </a:lnTo>
                  <a:lnTo>
                    <a:pt x="4" y="3"/>
                  </a:lnTo>
                  <a:lnTo>
                    <a:pt x="3" y="3"/>
                  </a:lnTo>
                  <a:lnTo>
                    <a:pt x="1" y="4"/>
                  </a:lnTo>
                  <a:lnTo>
                    <a:pt x="0" y="3"/>
                  </a:lnTo>
                  <a:lnTo>
                    <a:pt x="1" y="2"/>
                  </a:lnTo>
                  <a:lnTo>
                    <a:pt x="3" y="1"/>
                  </a:lnTo>
                  <a:lnTo>
                    <a:pt x="6"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7" name="Freeform 290"/>
            <p:cNvSpPr/>
            <p:nvPr/>
          </p:nvSpPr>
          <p:spPr bwMode="auto">
            <a:xfrm>
              <a:off x="6042628" y="3854129"/>
              <a:ext cx="3174" cy="1587"/>
            </a:xfrm>
            <a:custGeom>
              <a:avLst/>
              <a:gdLst>
                <a:gd name="T0" fmla="*/ 2 w 2"/>
                <a:gd name="T1" fmla="*/ 0 h 1"/>
                <a:gd name="T2" fmla="*/ 1 w 2"/>
                <a:gd name="T3" fmla="*/ 0 h 1"/>
                <a:gd name="T4" fmla="*/ 1 w 2"/>
                <a:gd name="T5" fmla="*/ 0 h 1"/>
                <a:gd name="T6" fmla="*/ 0 w 2"/>
                <a:gd name="T7" fmla="*/ 1 h 1"/>
                <a:gd name="T8" fmla="*/ 0 w 2"/>
                <a:gd name="T9" fmla="*/ 1 h 1"/>
                <a:gd name="T10" fmla="*/ 0 w 2"/>
                <a:gd name="T11" fmla="*/ 0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1" y="0"/>
                  </a:lnTo>
                  <a:lnTo>
                    <a:pt x="1" y="0"/>
                  </a:lnTo>
                  <a:lnTo>
                    <a:pt x="0" y="1"/>
                  </a:lnTo>
                  <a:lnTo>
                    <a:pt x="0" y="1"/>
                  </a:lnTo>
                  <a:lnTo>
                    <a:pt x="0" y="0"/>
                  </a:lnTo>
                  <a:lnTo>
                    <a:pt x="2" y="0"/>
                  </a:lnTo>
                  <a:lnTo>
                    <a:pt x="2" y="0"/>
                  </a:lnTo>
                  <a:lnTo>
                    <a:pt x="2"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8" name="Freeform 291"/>
            <p:cNvSpPr/>
            <p:nvPr/>
          </p:nvSpPr>
          <p:spPr bwMode="auto">
            <a:xfrm>
              <a:off x="6034692" y="3873175"/>
              <a:ext cx="4761" cy="4761"/>
            </a:xfrm>
            <a:custGeom>
              <a:avLst/>
              <a:gdLst>
                <a:gd name="T0" fmla="*/ 3 w 3"/>
                <a:gd name="T1" fmla="*/ 1 h 3"/>
                <a:gd name="T2" fmla="*/ 3 w 3"/>
                <a:gd name="T3" fmla="*/ 2 h 3"/>
                <a:gd name="T4" fmla="*/ 1 w 3"/>
                <a:gd name="T5" fmla="*/ 3 h 3"/>
                <a:gd name="T6" fmla="*/ 0 w 3"/>
                <a:gd name="T7" fmla="*/ 1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lnTo>
                    <a:pt x="3" y="2"/>
                  </a:lnTo>
                  <a:lnTo>
                    <a:pt x="1" y="3"/>
                  </a:lnTo>
                  <a:lnTo>
                    <a:pt x="0" y="1"/>
                  </a:lnTo>
                  <a:lnTo>
                    <a:pt x="2" y="0"/>
                  </a:lnTo>
                  <a:lnTo>
                    <a:pt x="3" y="1"/>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299" name="Freeform 292"/>
            <p:cNvSpPr/>
            <p:nvPr/>
          </p:nvSpPr>
          <p:spPr bwMode="auto">
            <a:xfrm>
              <a:off x="6039454" y="3857304"/>
              <a:ext cx="3174" cy="1587"/>
            </a:xfrm>
            <a:custGeom>
              <a:avLst/>
              <a:gdLst>
                <a:gd name="T0" fmla="*/ 2 w 2"/>
                <a:gd name="T1" fmla="*/ 0 h 1"/>
                <a:gd name="T2" fmla="*/ 1 w 2"/>
                <a:gd name="T3" fmla="*/ 1 h 1"/>
                <a:gd name="T4" fmla="*/ 0 w 2"/>
                <a:gd name="T5" fmla="*/ 1 h 1"/>
                <a:gd name="T6" fmla="*/ 0 w 2"/>
                <a:gd name="T7" fmla="*/ 0 h 1"/>
                <a:gd name="T8" fmla="*/ 0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1" y="1"/>
                  </a:lnTo>
                  <a:lnTo>
                    <a:pt x="0" y="1"/>
                  </a:lnTo>
                  <a:lnTo>
                    <a:pt x="0" y="0"/>
                  </a:lnTo>
                  <a:lnTo>
                    <a:pt x="0" y="0"/>
                  </a:lnTo>
                  <a:lnTo>
                    <a:pt x="2"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00" name="Freeform 293"/>
            <p:cNvSpPr/>
            <p:nvPr/>
          </p:nvSpPr>
          <p:spPr bwMode="auto">
            <a:xfrm>
              <a:off x="6033105" y="3855716"/>
              <a:ext cx="4761" cy="3174"/>
            </a:xfrm>
            <a:custGeom>
              <a:avLst/>
              <a:gdLst>
                <a:gd name="T0" fmla="*/ 2 w 3"/>
                <a:gd name="T1" fmla="*/ 0 h 2"/>
                <a:gd name="T2" fmla="*/ 3 w 3"/>
                <a:gd name="T3" fmla="*/ 1 h 2"/>
                <a:gd name="T4" fmla="*/ 2 w 3"/>
                <a:gd name="T5" fmla="*/ 2 h 2"/>
                <a:gd name="T6" fmla="*/ 2 w 3"/>
                <a:gd name="T7" fmla="*/ 1 h 2"/>
                <a:gd name="T8" fmla="*/ 0 w 3"/>
                <a:gd name="T9" fmla="*/ 1 h 2"/>
                <a:gd name="T10" fmla="*/ 1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lnTo>
                    <a:pt x="3" y="1"/>
                  </a:lnTo>
                  <a:lnTo>
                    <a:pt x="2" y="2"/>
                  </a:lnTo>
                  <a:lnTo>
                    <a:pt x="2" y="1"/>
                  </a:lnTo>
                  <a:lnTo>
                    <a:pt x="0" y="1"/>
                  </a:lnTo>
                  <a:lnTo>
                    <a:pt x="1" y="1"/>
                  </a:lnTo>
                  <a:lnTo>
                    <a:pt x="2" y="0"/>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01" name="Freeform 294"/>
            <p:cNvSpPr/>
            <p:nvPr/>
          </p:nvSpPr>
          <p:spPr bwMode="auto">
            <a:xfrm>
              <a:off x="5928354" y="4039824"/>
              <a:ext cx="6349" cy="7935"/>
            </a:xfrm>
            <a:custGeom>
              <a:avLst/>
              <a:gdLst>
                <a:gd name="T0" fmla="*/ 3 w 4"/>
                <a:gd name="T1" fmla="*/ 5 h 5"/>
                <a:gd name="T2" fmla="*/ 2 w 4"/>
                <a:gd name="T3" fmla="*/ 5 h 5"/>
                <a:gd name="T4" fmla="*/ 2 w 4"/>
                <a:gd name="T5" fmla="*/ 3 h 5"/>
                <a:gd name="T6" fmla="*/ 2 w 4"/>
                <a:gd name="T7" fmla="*/ 3 h 5"/>
                <a:gd name="T8" fmla="*/ 2 w 4"/>
                <a:gd name="T9" fmla="*/ 2 h 5"/>
                <a:gd name="T10" fmla="*/ 1 w 4"/>
                <a:gd name="T11" fmla="*/ 2 h 5"/>
                <a:gd name="T12" fmla="*/ 0 w 4"/>
                <a:gd name="T13" fmla="*/ 0 h 5"/>
                <a:gd name="T14" fmla="*/ 0 w 4"/>
                <a:gd name="T15" fmla="*/ 0 h 5"/>
                <a:gd name="T16" fmla="*/ 4 w 4"/>
                <a:gd name="T17" fmla="*/ 2 h 5"/>
                <a:gd name="T18" fmla="*/ 4 w 4"/>
                <a:gd name="T19" fmla="*/ 2 h 5"/>
                <a:gd name="T20" fmla="*/ 4 w 4"/>
                <a:gd name="T21" fmla="*/ 3 h 5"/>
                <a:gd name="T22" fmla="*/ 3 w 4"/>
                <a:gd name="T23" fmla="*/ 4 h 5"/>
                <a:gd name="T24" fmla="*/ 3 w 4"/>
                <a:gd name="T25" fmla="*/ 5 h 5"/>
                <a:gd name="T26" fmla="*/ 3 w 4"/>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grpFill/>
            <a:ln w="1270">
              <a:solidFill>
                <a:schemeClr val="bg1">
                  <a:lumMod val="85000"/>
                  <a:alpha val="25000"/>
                </a:schemeClr>
              </a:solidFill>
              <a:round/>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02" name="Rectangle 301"/>
            <p:cNvSpPr>
              <a:spLocks noChangeArrowheads="1"/>
            </p:cNvSpPr>
            <p:nvPr/>
          </p:nvSpPr>
          <p:spPr bwMode="auto">
            <a:xfrm>
              <a:off x="7794847" y="2939938"/>
              <a:ext cx="1587" cy="1587"/>
            </a:xfrm>
            <a:prstGeom prst="rect">
              <a:avLst/>
            </a:prstGeom>
            <a:grpFill/>
            <a:ln w="1270">
              <a:solidFill>
                <a:schemeClr val="bg1">
                  <a:lumMod val="85000"/>
                  <a:alpha val="25000"/>
                </a:schemeClr>
              </a:solidFill>
              <a:miter lim="800000"/>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03" name="Rectangle 302"/>
            <p:cNvSpPr>
              <a:spLocks noChangeArrowheads="1"/>
            </p:cNvSpPr>
            <p:nvPr/>
          </p:nvSpPr>
          <p:spPr bwMode="auto">
            <a:xfrm>
              <a:off x="6269592" y="5455603"/>
              <a:ext cx="1587" cy="1587"/>
            </a:xfrm>
            <a:prstGeom prst="rect">
              <a:avLst/>
            </a:prstGeom>
            <a:grpFill/>
            <a:ln w="1270">
              <a:solidFill>
                <a:schemeClr val="bg1">
                  <a:lumMod val="85000"/>
                  <a:alpha val="25000"/>
                </a:schemeClr>
              </a:solidFill>
              <a:miter lim="800000"/>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304" name="Rectangle 303"/>
            <p:cNvSpPr>
              <a:spLocks noChangeArrowheads="1"/>
            </p:cNvSpPr>
            <p:nvPr/>
          </p:nvSpPr>
          <p:spPr bwMode="auto">
            <a:xfrm>
              <a:off x="11558919" y="5434568"/>
              <a:ext cx="1587" cy="1587"/>
            </a:xfrm>
            <a:prstGeom prst="rect">
              <a:avLst/>
            </a:prstGeom>
            <a:grpFill/>
            <a:ln w="1270">
              <a:solidFill>
                <a:schemeClr val="bg1">
                  <a:lumMod val="85000"/>
                  <a:alpha val="25000"/>
                </a:schemeClr>
              </a:solidFill>
              <a:miter lim="800000"/>
            </a:ln>
          </p:spPr>
          <p:txBody>
            <a:bodyPr vert="horz" wrap="square" lIns="91440" tIns="45720" rIns="91440" bIns="45720" numCol="1" anchor="t" anchorCtr="0" compatLnSpc="1"/>
            <a:lstStyle/>
            <a:p>
              <a:endParaRPr lang="en-GB" dirty="0">
                <a:latin typeface="Source Sans Pro" panose="020B0503030403020204" pitchFamily="34" charset="0"/>
              </a:endParaRPr>
            </a:p>
          </p:txBody>
        </p:sp>
        <p:sp>
          <p:nvSpPr>
            <p:cNvPr id="73" name="Freeform 65"/>
            <p:cNvSpPr/>
            <p:nvPr/>
          </p:nvSpPr>
          <p:spPr bwMode="auto">
            <a:xfrm>
              <a:off x="9553412" y="2808205"/>
              <a:ext cx="1361778" cy="990376"/>
            </a:xfrm>
            <a:custGeom>
              <a:avLst/>
              <a:gdLst>
                <a:gd name="T0" fmla="*/ 817 w 858"/>
                <a:gd name="T1" fmla="*/ 103 h 624"/>
                <a:gd name="T2" fmla="*/ 849 w 858"/>
                <a:gd name="T3" fmla="*/ 114 h 624"/>
                <a:gd name="T4" fmla="*/ 829 w 858"/>
                <a:gd name="T5" fmla="*/ 156 h 624"/>
                <a:gd name="T6" fmla="*/ 853 w 858"/>
                <a:gd name="T7" fmla="*/ 205 h 624"/>
                <a:gd name="T8" fmla="*/ 826 w 858"/>
                <a:gd name="T9" fmla="*/ 222 h 624"/>
                <a:gd name="T10" fmla="*/ 787 w 858"/>
                <a:gd name="T11" fmla="*/ 239 h 624"/>
                <a:gd name="T12" fmla="*/ 741 w 858"/>
                <a:gd name="T13" fmla="*/ 271 h 624"/>
                <a:gd name="T14" fmla="*/ 731 w 858"/>
                <a:gd name="T15" fmla="*/ 231 h 624"/>
                <a:gd name="T16" fmla="*/ 691 w 858"/>
                <a:gd name="T17" fmla="*/ 265 h 624"/>
                <a:gd name="T18" fmla="*/ 720 w 858"/>
                <a:gd name="T19" fmla="*/ 298 h 624"/>
                <a:gd name="T20" fmla="*/ 774 w 858"/>
                <a:gd name="T21" fmla="*/ 298 h 624"/>
                <a:gd name="T22" fmla="*/ 747 w 858"/>
                <a:gd name="T23" fmla="*/ 333 h 624"/>
                <a:gd name="T24" fmla="*/ 795 w 858"/>
                <a:gd name="T25" fmla="*/ 393 h 624"/>
                <a:gd name="T26" fmla="*/ 815 w 858"/>
                <a:gd name="T27" fmla="*/ 437 h 624"/>
                <a:gd name="T28" fmla="*/ 821 w 858"/>
                <a:gd name="T29" fmla="*/ 475 h 624"/>
                <a:gd name="T30" fmla="*/ 779 w 858"/>
                <a:gd name="T31" fmla="*/ 560 h 624"/>
                <a:gd name="T32" fmla="*/ 726 w 858"/>
                <a:gd name="T33" fmla="*/ 581 h 624"/>
                <a:gd name="T34" fmla="*/ 678 w 858"/>
                <a:gd name="T35" fmla="*/ 623 h 624"/>
                <a:gd name="T36" fmla="*/ 642 w 858"/>
                <a:gd name="T37" fmla="*/ 597 h 624"/>
                <a:gd name="T38" fmla="*/ 609 w 858"/>
                <a:gd name="T39" fmla="*/ 576 h 624"/>
                <a:gd name="T40" fmla="*/ 556 w 858"/>
                <a:gd name="T41" fmla="*/ 578 h 624"/>
                <a:gd name="T42" fmla="*/ 533 w 858"/>
                <a:gd name="T43" fmla="*/ 608 h 624"/>
                <a:gd name="T44" fmla="*/ 509 w 858"/>
                <a:gd name="T45" fmla="*/ 600 h 624"/>
                <a:gd name="T46" fmla="*/ 479 w 858"/>
                <a:gd name="T47" fmla="*/ 570 h 624"/>
                <a:gd name="T48" fmla="*/ 466 w 858"/>
                <a:gd name="T49" fmla="*/ 517 h 624"/>
                <a:gd name="T50" fmla="*/ 444 w 858"/>
                <a:gd name="T51" fmla="*/ 471 h 624"/>
                <a:gd name="T52" fmla="*/ 410 w 858"/>
                <a:gd name="T53" fmla="*/ 450 h 624"/>
                <a:gd name="T54" fmla="*/ 358 w 858"/>
                <a:gd name="T55" fmla="*/ 479 h 624"/>
                <a:gd name="T56" fmla="*/ 315 w 858"/>
                <a:gd name="T57" fmla="*/ 472 h 624"/>
                <a:gd name="T58" fmla="*/ 287 w 858"/>
                <a:gd name="T59" fmla="*/ 480 h 624"/>
                <a:gd name="T60" fmla="*/ 220 w 858"/>
                <a:gd name="T61" fmla="*/ 462 h 624"/>
                <a:gd name="T62" fmla="*/ 170 w 858"/>
                <a:gd name="T63" fmla="*/ 431 h 624"/>
                <a:gd name="T64" fmla="*/ 110 w 858"/>
                <a:gd name="T65" fmla="*/ 390 h 624"/>
                <a:gd name="T66" fmla="*/ 110 w 858"/>
                <a:gd name="T67" fmla="*/ 357 h 624"/>
                <a:gd name="T68" fmla="*/ 36 w 858"/>
                <a:gd name="T69" fmla="*/ 304 h 624"/>
                <a:gd name="T70" fmla="*/ 14 w 858"/>
                <a:gd name="T71" fmla="*/ 276 h 624"/>
                <a:gd name="T72" fmla="*/ 0 w 858"/>
                <a:gd name="T73" fmla="*/ 251 h 624"/>
                <a:gd name="T74" fmla="*/ 41 w 858"/>
                <a:gd name="T75" fmla="*/ 229 h 624"/>
                <a:gd name="T76" fmla="*/ 84 w 858"/>
                <a:gd name="T77" fmla="*/ 205 h 624"/>
                <a:gd name="T78" fmla="*/ 88 w 858"/>
                <a:gd name="T79" fmla="*/ 150 h 624"/>
                <a:gd name="T80" fmla="*/ 128 w 858"/>
                <a:gd name="T81" fmla="*/ 110 h 624"/>
                <a:gd name="T82" fmla="*/ 142 w 858"/>
                <a:gd name="T83" fmla="*/ 76 h 624"/>
                <a:gd name="T84" fmla="*/ 210 w 858"/>
                <a:gd name="T85" fmla="*/ 120 h 624"/>
                <a:gd name="T86" fmla="*/ 264 w 858"/>
                <a:gd name="T87" fmla="*/ 156 h 624"/>
                <a:gd name="T88" fmla="*/ 327 w 858"/>
                <a:gd name="T89" fmla="*/ 198 h 624"/>
                <a:gd name="T90" fmla="*/ 412 w 858"/>
                <a:gd name="T91" fmla="*/ 202 h 624"/>
                <a:gd name="T92" fmla="*/ 481 w 858"/>
                <a:gd name="T93" fmla="*/ 209 h 624"/>
                <a:gd name="T94" fmla="*/ 546 w 858"/>
                <a:gd name="T95" fmla="*/ 185 h 624"/>
                <a:gd name="T96" fmla="*/ 540 w 858"/>
                <a:gd name="T97" fmla="*/ 154 h 624"/>
                <a:gd name="T98" fmla="*/ 595 w 858"/>
                <a:gd name="T99" fmla="*/ 142 h 624"/>
                <a:gd name="T100" fmla="*/ 640 w 858"/>
                <a:gd name="T101" fmla="*/ 124 h 624"/>
                <a:gd name="T102" fmla="*/ 593 w 858"/>
                <a:gd name="T103" fmla="*/ 105 h 624"/>
                <a:gd name="T104" fmla="*/ 561 w 858"/>
                <a:gd name="T105" fmla="*/ 79 h 624"/>
                <a:gd name="T106" fmla="*/ 589 w 858"/>
                <a:gd name="T107" fmla="*/ 52 h 624"/>
                <a:gd name="T108" fmla="*/ 573 w 858"/>
                <a:gd name="T109" fmla="*/ 12 h 624"/>
                <a:gd name="T110" fmla="*/ 638 w 858"/>
                <a:gd name="T111" fmla="*/ 5 h 624"/>
                <a:gd name="T112" fmla="*/ 703 w 858"/>
                <a:gd name="T113" fmla="*/ 4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8" h="624">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chemeClr val="bg1">
                <a:lumMod val="85000"/>
              </a:schemeClr>
            </a:solidFill>
            <a:ln w="1270">
              <a:solidFill>
                <a:schemeClr val="bg1">
                  <a:lumMod val="85000"/>
                  <a:alpha val="25000"/>
                </a:schemeClr>
              </a:solidFill>
              <a:round/>
            </a:ln>
            <a:effectLst/>
          </p:spPr>
          <p:txBody>
            <a:bodyPr vert="horz" wrap="square" lIns="91440" tIns="45720" rIns="91440" bIns="45720" numCol="1" anchor="t" anchorCtr="0" compatLnSpc="1"/>
            <a:lstStyle/>
            <a:p>
              <a:endParaRPr lang="en-GB" dirty="0">
                <a:latin typeface="Source Sans Pro" panose="020B0503030403020204" pitchFamily="34" charset="0"/>
              </a:endParaRPr>
            </a:p>
          </p:txBody>
        </p:sp>
      </p:grpSp>
      <p:sp>
        <p:nvSpPr>
          <p:cNvPr id="305" name="TextBox 304"/>
          <p:cNvSpPr txBox="1"/>
          <p:nvPr/>
        </p:nvSpPr>
        <p:spPr>
          <a:xfrm>
            <a:off x="798513" y="433099"/>
            <a:ext cx="3454535"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AVAILABILITY</a:t>
            </a:r>
            <a:endPar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06" name="TextBox 305"/>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4493</Words>
  <Application>WPS Presentation</Application>
  <PresentationFormat>Widescreen</PresentationFormat>
  <Paragraphs>224</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SimSun</vt:lpstr>
      <vt:lpstr>Wingdings</vt:lpstr>
      <vt:lpstr>Inter</vt:lpstr>
      <vt:lpstr>Inter Light</vt:lpstr>
      <vt:lpstr>Source Sans Pro</vt:lpstr>
      <vt:lpstr>Microsoft YaHei</vt:lpstr>
      <vt:lpstr>Arial Unicode MS</vt:lpstr>
      <vt:lpstr>Calibri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KIIT</cp:lastModifiedBy>
  <cp:revision>219</cp:revision>
  <dcterms:created xsi:type="dcterms:W3CDTF">2021-11-03T05:56:00Z</dcterms:created>
  <dcterms:modified xsi:type="dcterms:W3CDTF">2023-11-15T07:51:43Z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0B6A1DC3C58A4B04B7ED54F59CC7A9B5_12</vt:lpwstr>
  </property>
  <property fmtid="{D5CDD505-2E9C-101B-9397-08002B2CF9AE}" pid="3" name="KSOProductBuildVer">
    <vt:lpwstr>1033-12.2.0.13266</vt:lpwstr>
  </property>
</Properties>
</file>